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1174" r:id="rId4"/>
    <p:sldId id="982" r:id="rId6"/>
    <p:sldId id="781" r:id="rId7"/>
    <p:sldId id="551" r:id="rId8"/>
    <p:sldId id="1098" r:id="rId9"/>
    <p:sldId id="1177" r:id="rId10"/>
    <p:sldId id="614" r:id="rId11"/>
    <p:sldId id="838" r:id="rId12"/>
    <p:sldId id="1178" r:id="rId13"/>
    <p:sldId id="1179" r:id="rId14"/>
    <p:sldId id="1180" r:id="rId15"/>
    <p:sldId id="1011" r:id="rId16"/>
    <p:sldId id="1082" r:id="rId17"/>
    <p:sldId id="1030" r:id="rId18"/>
    <p:sldId id="1181" r:id="rId19"/>
    <p:sldId id="1055" r:id="rId20"/>
    <p:sldId id="1056" r:id="rId21"/>
    <p:sldId id="1182" r:id="rId22"/>
    <p:sldId id="1183" r:id="rId23"/>
    <p:sldId id="1185" r:id="rId24"/>
    <p:sldId id="1188" r:id="rId25"/>
    <p:sldId id="1080" r:id="rId26"/>
    <p:sldId id="1189" r:id="rId27"/>
    <p:sldId id="1191" r:id="rId28"/>
    <p:sldId id="1081" r:id="rId29"/>
    <p:sldId id="1190" r:id="rId30"/>
  </p:sldIdLst>
  <p:sldSz cx="12192000" cy="6858000"/>
  <p:notesSz cx="7103745" cy="10234295"/>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u Irving" initials="oI" lastIdx="1" clrIdx="0"/>
  <p:cmAuthor id="2" name="作者" initials="A" lastIdx="0" clrIdx="1"/>
  <p:cmAuthor id="3" name="vzan" initials="v"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B37"/>
    <a:srgbClr val="00B914"/>
    <a:srgbClr val="00FF00"/>
    <a:srgbClr val="00FFC3"/>
    <a:srgbClr val="F3F9FD"/>
    <a:srgbClr val="D6EFE3"/>
    <a:srgbClr val="EFFEF1"/>
    <a:srgbClr val="00D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367" autoAdjust="0"/>
  </p:normalViewPr>
  <p:slideViewPr>
    <p:cSldViewPr snapToGrid="0">
      <p:cViewPr varScale="1">
        <p:scale>
          <a:sx n="54" d="100"/>
          <a:sy n="54" d="100"/>
        </p:scale>
        <p:origin x="13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174.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3.jpe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_bg_0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BEBA8EAE-BF5A-486C-A8C5-ECC9F3942E4B}">
                <a14:imgProps xmlns:a14="http://schemas.microsoft.com/office/drawing/2010/main">
                  <a14:imgLayer r:embed="rId3">
                    <a14:imgEffect>
                      <a14:artisticBlur radius="5"/>
                    </a14:imgEffect>
                  </a14:imgLayer>
                </a14:imgProps>
              </a:ext>
            </a:extLst>
          </a:blip>
          <a:stretch>
            <a:fillRect/>
          </a:stretch>
        </p:blipFill>
        <p:spPr>
          <a:xfrm>
            <a:off x="0" y="0"/>
            <a:ext cx="12192000" cy="6858000"/>
          </a:xfrm>
          <a:prstGeom prst="rect">
            <a:avLst/>
          </a:prstGeom>
        </p:spPr>
      </p:pic>
      <p:pic>
        <p:nvPicPr>
          <p:cNvPr id="4" name="图片 3"/>
          <p:cNvPicPr>
            <a:picLocks noChangeAspect="1"/>
          </p:cNvPicPr>
          <p:nvPr userDrawn="1"/>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5.png"/><Relationship Id="rId2" Type="http://schemas.openxmlformats.org/officeDocument/2006/relationships/tags" Target="../tags/tag4.xml"/><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tags" Target="../tags/tag1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5.png"/><Relationship Id="rId2" Type="http://schemas.openxmlformats.org/officeDocument/2006/relationships/tags" Target="../tags/tag55.xml"/><Relationship Id="rId15" Type="http://schemas.openxmlformats.org/officeDocument/2006/relationships/notesSlide" Target="../notesSlides/notesSlide9.xml"/><Relationship Id="rId14" Type="http://schemas.openxmlformats.org/officeDocument/2006/relationships/slideLayout" Target="../slideLayouts/slideLayout12.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tags" Target="../tags/tag67.xml"/><Relationship Id="rId3" Type="http://schemas.openxmlformats.org/officeDocument/2006/relationships/image" Target="../media/image7.png"/><Relationship Id="rId2" Type="http://schemas.openxmlformats.org/officeDocument/2006/relationships/tags" Target="../tags/tag66.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tags" Target="../tags/tag70.xml"/><Relationship Id="rId5" Type="http://schemas.openxmlformats.org/officeDocument/2006/relationships/image" Target="../media/image14.png"/><Relationship Id="rId4" Type="http://schemas.openxmlformats.org/officeDocument/2006/relationships/tags" Target="../tags/tag69.xml"/><Relationship Id="rId3" Type="http://schemas.openxmlformats.org/officeDocument/2006/relationships/image" Target="../media/image7.png"/><Relationship Id="rId2" Type="http://schemas.openxmlformats.org/officeDocument/2006/relationships/tags" Target="../tags/tag68.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tags" Target="../tags/tag73.xml"/><Relationship Id="rId5" Type="http://schemas.openxmlformats.org/officeDocument/2006/relationships/image" Target="../media/image15.png"/><Relationship Id="rId4" Type="http://schemas.openxmlformats.org/officeDocument/2006/relationships/tags" Target="../tags/tag72.xml"/><Relationship Id="rId3" Type="http://schemas.openxmlformats.org/officeDocument/2006/relationships/image" Target="../media/image7.png"/><Relationship Id="rId2" Type="http://schemas.openxmlformats.org/officeDocument/2006/relationships/tags" Target="../tags/tag71.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tags" Target="../tags/tag76.xml"/><Relationship Id="rId5" Type="http://schemas.openxmlformats.org/officeDocument/2006/relationships/image" Target="../media/image16.png"/><Relationship Id="rId4" Type="http://schemas.openxmlformats.org/officeDocument/2006/relationships/tags" Target="../tags/tag75.xml"/><Relationship Id="rId3" Type="http://schemas.openxmlformats.org/officeDocument/2006/relationships/image" Target="../media/image7.png"/><Relationship Id="rId2" Type="http://schemas.openxmlformats.org/officeDocument/2006/relationships/tags" Target="../tags/tag74.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2.xml"/><Relationship Id="rId4" Type="http://schemas.openxmlformats.org/officeDocument/2006/relationships/tags" Target="../tags/tag78.xml"/><Relationship Id="rId3" Type="http://schemas.openxmlformats.org/officeDocument/2006/relationships/image" Target="../media/image7.png"/><Relationship Id="rId2" Type="http://schemas.openxmlformats.org/officeDocument/2006/relationships/tags" Target="../tags/tag77.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7.xml"/><Relationship Id="rId6" Type="http://schemas.openxmlformats.org/officeDocument/2006/relationships/tags" Target="../tags/tag81.xml"/><Relationship Id="rId5" Type="http://schemas.openxmlformats.org/officeDocument/2006/relationships/image" Target="../media/image17.png"/><Relationship Id="rId4" Type="http://schemas.openxmlformats.org/officeDocument/2006/relationships/tags" Target="../tags/tag80.xml"/><Relationship Id="rId3" Type="http://schemas.openxmlformats.org/officeDocument/2006/relationships/image" Target="../media/image7.png"/><Relationship Id="rId2" Type="http://schemas.openxmlformats.org/officeDocument/2006/relationships/tags" Target="../tags/tag79.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tags" Target="../tags/tag84.xml"/><Relationship Id="rId5" Type="http://schemas.openxmlformats.org/officeDocument/2006/relationships/image" Target="../media/image18.png"/><Relationship Id="rId4" Type="http://schemas.openxmlformats.org/officeDocument/2006/relationships/tags" Target="../tags/tag83.xml"/><Relationship Id="rId3" Type="http://schemas.openxmlformats.org/officeDocument/2006/relationships/image" Target="../media/image7.png"/><Relationship Id="rId2" Type="http://schemas.openxmlformats.org/officeDocument/2006/relationships/tags" Target="../tags/tag82.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image" Target="../media/image5.png"/><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6" Type="http://schemas.openxmlformats.org/officeDocument/2006/relationships/notesSlide" Target="../notesSlides/notesSlide17.xml"/><Relationship Id="rId15" Type="http://schemas.openxmlformats.org/officeDocument/2006/relationships/slideLayout" Target="../slideLayouts/slideLayout12.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image" Target="../media/image20.png"/><Relationship Id="rId11" Type="http://schemas.openxmlformats.org/officeDocument/2006/relationships/tags" Target="../tags/tag92.xml"/><Relationship Id="rId10" Type="http://schemas.openxmlformats.org/officeDocument/2006/relationships/image" Target="../media/image19.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5.png"/><Relationship Id="rId20" Type="http://schemas.openxmlformats.org/officeDocument/2006/relationships/notesSlide" Target="../notesSlides/notesSlide18.xml"/><Relationship Id="rId2" Type="http://schemas.openxmlformats.org/officeDocument/2006/relationships/tags" Target="../tags/tag95.xml"/><Relationship Id="rId19" Type="http://schemas.openxmlformats.org/officeDocument/2006/relationships/slideLayout" Target="../slideLayouts/slideLayout12.xml"/><Relationship Id="rId18" Type="http://schemas.openxmlformats.org/officeDocument/2006/relationships/tags" Target="../tags/tag107.xml"/><Relationship Id="rId17" Type="http://schemas.openxmlformats.org/officeDocument/2006/relationships/tags" Target="../tags/tag106.xml"/><Relationship Id="rId16" Type="http://schemas.openxmlformats.org/officeDocument/2006/relationships/tags" Target="../tags/tag105.xml"/><Relationship Id="rId15" Type="http://schemas.openxmlformats.org/officeDocument/2006/relationships/tags" Target="../tags/tag104.xml"/><Relationship Id="rId14" Type="http://schemas.openxmlformats.org/officeDocument/2006/relationships/image" Target="../media/image8.png"/><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image" Target="../media/image21.jpeg"/><Relationship Id="rId10" Type="http://schemas.openxmlformats.org/officeDocument/2006/relationships/image" Target="../media/image9.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4.xml"/><Relationship Id="rId4" Type="http://schemas.openxmlformats.org/officeDocument/2006/relationships/image" Target="../media/image5.png"/><Relationship Id="rId3" Type="http://schemas.openxmlformats.org/officeDocument/2006/relationships/tags" Target="../tags/tag13.xml"/><Relationship Id="rId2" Type="http://schemas.openxmlformats.org/officeDocument/2006/relationships/image" Target="../media/image6.jpeg"/><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image" Target="../media/image5.png"/><Relationship Id="rId2" Type="http://schemas.openxmlformats.org/officeDocument/2006/relationships/tags" Target="../tags/tag108.xml"/><Relationship Id="rId13" Type="http://schemas.openxmlformats.org/officeDocument/2006/relationships/notesSlide" Target="../notesSlides/notesSlide19.xml"/><Relationship Id="rId12" Type="http://schemas.openxmlformats.org/officeDocument/2006/relationships/slideLayout" Target="../slideLayouts/slideLayout12.xml"/><Relationship Id="rId11" Type="http://schemas.openxmlformats.org/officeDocument/2006/relationships/tags" Target="../tags/tag115.xml"/><Relationship Id="rId10" Type="http://schemas.openxmlformats.org/officeDocument/2006/relationships/image" Target="../media/image22.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8" Type="http://schemas.openxmlformats.org/officeDocument/2006/relationships/notesSlide" Target="../notesSlides/notesSlide20.xml"/><Relationship Id="rId17" Type="http://schemas.openxmlformats.org/officeDocument/2006/relationships/slideLayout" Target="../slideLayouts/slideLayout12.xml"/><Relationship Id="rId16" Type="http://schemas.openxmlformats.org/officeDocument/2006/relationships/tags" Target="../tags/tag129.xml"/><Relationship Id="rId15" Type="http://schemas.openxmlformats.org/officeDocument/2006/relationships/image" Target="../media/image7.png"/><Relationship Id="rId14" Type="http://schemas.openxmlformats.org/officeDocument/2006/relationships/tags" Target="../tags/tag128.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image" Target="../media/image7.png"/><Relationship Id="rId2" Type="http://schemas.openxmlformats.org/officeDocument/2006/relationships/tags" Target="../tags/tag130.xml"/><Relationship Id="rId13" Type="http://schemas.openxmlformats.org/officeDocument/2006/relationships/notesSlide" Target="../notesSlides/notesSlide21.xml"/><Relationship Id="rId12" Type="http://schemas.openxmlformats.org/officeDocument/2006/relationships/slideLayout" Target="../slideLayouts/slideLayout7.xml"/><Relationship Id="rId11" Type="http://schemas.openxmlformats.org/officeDocument/2006/relationships/tags" Target="../tags/tag137.xml"/><Relationship Id="rId10" Type="http://schemas.openxmlformats.org/officeDocument/2006/relationships/image" Target="../media/image23.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image" Target="../media/image5.png"/><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3" Type="http://schemas.openxmlformats.org/officeDocument/2006/relationships/notesSlide" Target="../notesSlides/notesSlide22.xml"/><Relationship Id="rId12" Type="http://schemas.openxmlformats.org/officeDocument/2006/relationships/slideLayout" Target="../slideLayouts/slideLayout7.xml"/><Relationship Id="rId11" Type="http://schemas.openxmlformats.org/officeDocument/2006/relationships/tags" Target="../tags/tag145.xml"/><Relationship Id="rId10" Type="http://schemas.openxmlformats.org/officeDocument/2006/relationships/image" Target="../media/image24.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image" Target="../media/image5.png"/><Relationship Id="rId2" Type="http://schemas.openxmlformats.org/officeDocument/2006/relationships/tags" Target="../tags/tag146.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image" Target="../media/image5.png"/><Relationship Id="rId22" Type="http://schemas.openxmlformats.org/officeDocument/2006/relationships/notesSlide" Target="../notesSlides/notesSlide24.xml"/><Relationship Id="rId21" Type="http://schemas.openxmlformats.org/officeDocument/2006/relationships/slideLayout" Target="../slideLayouts/slideLayout12.xml"/><Relationship Id="rId20" Type="http://schemas.openxmlformats.org/officeDocument/2006/relationships/tags" Target="../tags/tag165.xml"/><Relationship Id="rId2" Type="http://schemas.openxmlformats.org/officeDocument/2006/relationships/tags" Target="../tags/tag149.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tags" Target="../tags/tag160.xml"/><Relationship Id="rId14" Type="http://schemas.openxmlformats.org/officeDocument/2006/relationships/tags" Target="../tags/tag159.xml"/><Relationship Id="rId13" Type="http://schemas.openxmlformats.org/officeDocument/2006/relationships/tags" Target="../tags/tag158.xml"/><Relationship Id="rId12" Type="http://schemas.openxmlformats.org/officeDocument/2006/relationships/image" Target="../media/image25.png"/><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hyperlink" Target="http://www.sinsam.com/" TargetMode="Externa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image" Target="../media/image4.png"/><Relationship Id="rId14" Type="http://schemas.openxmlformats.org/officeDocument/2006/relationships/notesSlide" Target="../notesSlides/notesSlide25.xml"/><Relationship Id="rId13" Type="http://schemas.openxmlformats.org/officeDocument/2006/relationships/slideLayout" Target="../slideLayouts/slideLayout7.xml"/><Relationship Id="rId12" Type="http://schemas.openxmlformats.org/officeDocument/2006/relationships/tags" Target="../tags/tag173.xml"/><Relationship Id="rId11" Type="http://schemas.openxmlformats.org/officeDocument/2006/relationships/image" Target="../media/image27.png"/><Relationship Id="rId10" Type="http://schemas.openxmlformats.org/officeDocument/2006/relationships/tags" Target="../tags/tag172.xml"/><Relationship Id="rId1" Type="http://schemas.openxmlformats.org/officeDocument/2006/relationships/tags" Target="../tags/tag166.xml"/></Relationships>
</file>

<file path=ppt/slides/_rels/slide3.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5.png"/><Relationship Id="rId2" Type="http://schemas.openxmlformats.org/officeDocument/2006/relationships/tags" Target="../tags/tag15.xml"/><Relationship Id="rId15" Type="http://schemas.openxmlformats.org/officeDocument/2006/relationships/notesSlide" Target="../notesSlides/notesSlide2.xml"/><Relationship Id="rId14" Type="http://schemas.openxmlformats.org/officeDocument/2006/relationships/slideLayout" Target="../slideLayouts/slideLayout12.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image" Target="../media/image7.png"/><Relationship Id="rId2" Type="http://schemas.openxmlformats.org/officeDocument/2006/relationships/tags" Target="../tags/tag26.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image" Target="../media/image5.png"/><Relationship Id="rId2" Type="http://schemas.openxmlformats.org/officeDocument/2006/relationships/tags" Target="../tags/tag30.xml"/><Relationship Id="rId13" Type="http://schemas.openxmlformats.org/officeDocument/2006/relationships/notesSlide" Target="../notesSlides/notesSlide4.xml"/><Relationship Id="rId12" Type="http://schemas.openxmlformats.org/officeDocument/2006/relationships/slideLayout" Target="../slideLayouts/slideLayout12.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image" Target="../media/image5.png"/><Relationship Id="rId2" Type="http://schemas.openxmlformats.org/officeDocument/2006/relationships/tags" Target="../tags/tag39.xml"/><Relationship Id="rId13" Type="http://schemas.openxmlformats.org/officeDocument/2006/relationships/notesSlide" Target="../notesSlides/notesSlide5.xml"/><Relationship Id="rId12" Type="http://schemas.openxmlformats.org/officeDocument/2006/relationships/slideLayout" Target="../slideLayouts/slideLayout12.xml"/><Relationship Id="rId11" Type="http://schemas.openxmlformats.org/officeDocument/2006/relationships/tags" Target="../tags/tag43.xml"/><Relationship Id="rId10" Type="http://schemas.openxmlformats.org/officeDocument/2006/relationships/image" Target="../media/image11.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tags" Target="../tags/tag46.xml"/><Relationship Id="rId5" Type="http://schemas.openxmlformats.org/officeDocument/2006/relationships/image" Target="../media/image12.png"/><Relationship Id="rId4" Type="http://schemas.openxmlformats.org/officeDocument/2006/relationships/tags" Target="../tags/tag45.xml"/><Relationship Id="rId3" Type="http://schemas.openxmlformats.org/officeDocument/2006/relationships/image" Target="../media/image7.png"/><Relationship Id="rId2" Type="http://schemas.openxmlformats.org/officeDocument/2006/relationships/tags" Target="../tags/tag44.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tags" Target="../tags/tag49.xml"/><Relationship Id="rId5" Type="http://schemas.openxmlformats.org/officeDocument/2006/relationships/image" Target="../media/image13.jpeg"/><Relationship Id="rId4" Type="http://schemas.openxmlformats.org/officeDocument/2006/relationships/tags" Target="../tags/tag48.xml"/><Relationship Id="rId3" Type="http://schemas.openxmlformats.org/officeDocument/2006/relationships/image" Target="../media/image7.png"/><Relationship Id="rId2" Type="http://schemas.openxmlformats.org/officeDocument/2006/relationships/tags" Target="../tags/tag4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7.png"/><Relationship Id="rId2" Type="http://schemas.openxmlformats.org/officeDocument/2006/relationships/tags" Target="../tags/tag50.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1169670" y="1472565"/>
            <a:ext cx="10040620" cy="3741420"/>
            <a:chOff x="2107" y="2319"/>
            <a:chExt cx="15812" cy="5892"/>
          </a:xfrm>
        </p:grpSpPr>
        <p:pic>
          <p:nvPicPr>
            <p:cNvPr id="3" name="图片 2" descr="编组备份"/>
            <p:cNvPicPr>
              <a:picLocks noChangeAspect="1"/>
            </p:cNvPicPr>
            <p:nvPr>
              <p:custDataLst>
                <p:tags r:id="rId2"/>
              </p:custDataLst>
            </p:nvPr>
          </p:nvPicPr>
          <p:blipFill>
            <a:blip r:embed="rId3"/>
            <a:stretch>
              <a:fillRect/>
            </a:stretch>
          </p:blipFill>
          <p:spPr>
            <a:xfrm>
              <a:off x="13344" y="4346"/>
              <a:ext cx="4376" cy="1904"/>
            </a:xfrm>
            <a:prstGeom prst="rect">
              <a:avLst/>
            </a:prstGeom>
          </p:spPr>
        </p:pic>
        <p:grpSp>
          <p:nvGrpSpPr>
            <p:cNvPr id="11" name="组合 10"/>
            <p:cNvGrpSpPr/>
            <p:nvPr/>
          </p:nvGrpSpPr>
          <p:grpSpPr>
            <a:xfrm>
              <a:off x="2107" y="2319"/>
              <a:ext cx="15812" cy="5893"/>
              <a:chOff x="2107" y="2319"/>
              <a:chExt cx="15812" cy="5893"/>
            </a:xfrm>
          </p:grpSpPr>
          <p:sp>
            <p:nvSpPr>
              <p:cNvPr id="5" name="文本框 4"/>
              <p:cNvSpPr txBox="1"/>
              <p:nvPr>
                <p:custDataLst>
                  <p:tags r:id="rId4"/>
                </p:custDataLst>
              </p:nvPr>
            </p:nvSpPr>
            <p:spPr>
              <a:xfrm>
                <a:off x="2107" y="2319"/>
                <a:ext cx="8024" cy="2212"/>
              </a:xfrm>
              <a:prstGeom prst="rect">
                <a:avLst/>
              </a:prstGeom>
              <a:noFill/>
            </p:spPr>
            <p:txBody>
              <a:bodyPr wrap="square" lIns="63500" tIns="25400" rIns="63500" bIns="25400" rtlCol="0" anchor="b" anchorCtr="0">
                <a:noAutofit/>
              </a:bodyPr>
              <a:lstStyle/>
              <a:p>
                <a:pPr marL="0" lvl="0" indent="0" algn="dist">
                  <a:lnSpc>
                    <a:spcPct val="100000"/>
                  </a:lnSpc>
                  <a:spcBef>
                    <a:spcPts val="0"/>
                  </a:spcBef>
                  <a:spcAft>
                    <a:spcPts val="0"/>
                  </a:spcAft>
                  <a:buSzPct val="100000"/>
                  <a:buFontTx/>
                  <a:buNone/>
                </a:pPr>
                <a:r>
                  <a:rPr lang="zh-CN" altLang="en-US" sz="8000" b="1" dirty="0" smtClean="0">
                    <a:solidFill>
                      <a:schemeClr val="tx1">
                        <a:lumMod val="75000"/>
                        <a:lumOff val="25000"/>
                      </a:schemeClr>
                    </a:solidFill>
                    <a:latin typeface="思源黑体 CN Bold" panose="020B0800000000000000" charset="-122"/>
                    <a:ea typeface="思源黑体 CN Bold" panose="020B0800000000000000" charset="-122"/>
                    <a:cs typeface="+mn-ea"/>
                    <a:sym typeface="+mn-lt"/>
                  </a:rPr>
                  <a:t>虚拟输出</a:t>
                </a:r>
                <a:endParaRPr lang="zh-CN" altLang="en-US" sz="8000" b="1" dirty="0" smtClean="0">
                  <a:solidFill>
                    <a:schemeClr val="tx1">
                      <a:lumMod val="75000"/>
                      <a:lumOff val="25000"/>
                    </a:schemeClr>
                  </a:solidFill>
                  <a:latin typeface="思源黑体 CN Bold" panose="020B0800000000000000" charset="-122"/>
                  <a:ea typeface="思源黑体 CN Bold" panose="020B0800000000000000" charset="-122"/>
                  <a:cs typeface="+mn-ea"/>
                  <a:sym typeface="+mn-lt"/>
                </a:endParaRPr>
              </a:p>
            </p:txBody>
          </p:sp>
          <p:sp>
            <p:nvSpPr>
              <p:cNvPr id="6" name="文本框 5"/>
              <p:cNvSpPr txBox="1"/>
              <p:nvPr>
                <p:custDataLst>
                  <p:tags r:id="rId5"/>
                </p:custDataLst>
              </p:nvPr>
            </p:nvSpPr>
            <p:spPr>
              <a:xfrm>
                <a:off x="2107" y="7116"/>
                <a:ext cx="15613" cy="1096"/>
              </a:xfrm>
              <a:prstGeom prst="rect">
                <a:avLst/>
              </a:prstGeom>
              <a:noFill/>
            </p:spPr>
            <p:txBody>
              <a:bodyPr wrap="square" lIns="63500" tIns="25400" rIns="63500" bIns="25400" rtlCol="0" anchor="t" anchorCtr="0">
                <a:noAutofit/>
              </a:bodyPr>
              <a:lstStyle/>
              <a:p>
                <a:pPr marL="0" indent="0" algn="dist" fontAlgn="auto">
                  <a:lnSpc>
                    <a:spcPct val="110000"/>
                  </a:lnSpc>
                  <a:spcBef>
                    <a:spcPts val="0"/>
                  </a:spcBef>
                  <a:spcAft>
                    <a:spcPts val="0"/>
                  </a:spcAft>
                  <a:buSzPct val="100000"/>
                  <a:buNone/>
                </a:pPr>
                <a:r>
                  <a:rPr lang="zh-CN" altLang="en-US" sz="3600" spc="8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rPr>
                  <a:t>常用功能+操作技巧，轻松玩转导播台</a:t>
                </a:r>
                <a:endParaRPr lang="zh-CN" altLang="en-US" sz="3600" spc="8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 name="文本框 1"/>
              <p:cNvSpPr txBox="1"/>
              <p:nvPr>
                <p:custDataLst>
                  <p:tags r:id="rId6"/>
                </p:custDataLst>
              </p:nvPr>
            </p:nvSpPr>
            <p:spPr>
              <a:xfrm>
                <a:off x="2107" y="4126"/>
                <a:ext cx="10685" cy="2212"/>
              </a:xfrm>
              <a:prstGeom prst="rect">
                <a:avLst/>
              </a:prstGeom>
              <a:noFill/>
            </p:spPr>
            <p:txBody>
              <a:bodyPr wrap="square" lIns="63500" tIns="25400" rIns="63500" bIns="25400" rtlCol="0" anchor="b" anchorCtr="0">
                <a:noAutofit/>
              </a:bodyPr>
              <a:p>
                <a:pPr marL="0" lvl="0" indent="0" algn="dist">
                  <a:lnSpc>
                    <a:spcPct val="100000"/>
                  </a:lnSpc>
                  <a:spcBef>
                    <a:spcPts val="0"/>
                  </a:spcBef>
                  <a:spcAft>
                    <a:spcPts val="0"/>
                  </a:spcAft>
                  <a:buSzPct val="100000"/>
                  <a:buFontTx/>
                  <a:buNone/>
                </a:pPr>
                <a:r>
                  <a:rPr lang="zh-CN" sz="4800" b="1" dirty="0">
                    <a:solidFill>
                      <a:srgbClr val="32AB37"/>
                    </a:solidFill>
                    <a:latin typeface="思源黑体 CN Bold" panose="020B0800000000000000" charset="-122"/>
                    <a:ea typeface="思源黑体 CN Bold" panose="020B0800000000000000" charset="-122"/>
                    <a:cs typeface="+mn-ea"/>
                    <a:sym typeface="+mn-lt"/>
                  </a:rPr>
                  <a:t>芯象被隐藏的实用</a:t>
                </a:r>
                <a:r>
                  <a:rPr lang="zh-CN" sz="4800" b="1" dirty="0" smtClean="0">
                    <a:solidFill>
                      <a:srgbClr val="32AB37"/>
                    </a:solidFill>
                    <a:latin typeface="思源黑体 CN Bold" panose="020B0800000000000000" charset="-122"/>
                    <a:ea typeface="思源黑体 CN Bold" panose="020B0800000000000000" charset="-122"/>
                    <a:cs typeface="+mn-ea"/>
                    <a:sym typeface="+mn-lt"/>
                  </a:rPr>
                  <a:t>功能</a:t>
                </a:r>
                <a:endParaRPr lang="zh-CN" sz="4800" b="1" dirty="0" smtClean="0">
                  <a:solidFill>
                    <a:srgbClr val="32AB37"/>
                  </a:solidFill>
                  <a:latin typeface="思源黑体 CN Bold" panose="020B0800000000000000" charset="-122"/>
                  <a:ea typeface="思源黑体 CN Bold" panose="020B0800000000000000" charset="-122"/>
                  <a:cs typeface="+mn-ea"/>
                  <a:sym typeface="+mn-lt"/>
                </a:endParaRPr>
              </a:p>
            </p:txBody>
          </p:sp>
          <p:cxnSp>
            <p:nvCxnSpPr>
              <p:cNvPr id="4" name="直接连接符 3"/>
              <p:cNvCxnSpPr/>
              <p:nvPr/>
            </p:nvCxnSpPr>
            <p:spPr>
              <a:xfrm flipV="1">
                <a:off x="2107" y="6558"/>
                <a:ext cx="15812" cy="156"/>
              </a:xfrm>
              <a:prstGeom prst="line">
                <a:avLst/>
              </a:prstGeom>
              <a:ln w="38100" cap="rnd" cmpd="sng">
                <a:solidFill>
                  <a:schemeClr val="tx1">
                    <a:lumMod val="75000"/>
                    <a:lumOff val="25000"/>
                  </a:schemeClr>
                </a:solidFill>
                <a:prstDash val="solid"/>
                <a:round/>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a:grpSpLocks noChangeAspect="1"/>
          </p:cNvGrpSpPr>
          <p:nvPr>
            <p:custDataLst>
              <p:tags r:id="rId7"/>
            </p:custDataLst>
          </p:nvPr>
        </p:nvGrpSpPr>
        <p:grpSpPr>
          <a:xfrm rot="10800000" flipH="1" flipV="1">
            <a:off x="10096500" y="1263650"/>
            <a:ext cx="875665" cy="763905"/>
            <a:chOff x="3213087" y="1347855"/>
            <a:chExt cx="723913" cy="631688"/>
          </a:xfrm>
          <a:solidFill>
            <a:schemeClr val="accent1">
              <a:alpha val="20000"/>
            </a:schemeClr>
          </a:solidFill>
        </p:grpSpPr>
        <p:sp>
          <p:nvSpPr>
            <p:cNvPr id="22" name="任意多边形: 形状 17"/>
            <p:cNvSpPr>
              <a:spLocks noChangeAspect="1"/>
            </p:cNvSpPr>
            <p:nvPr>
              <p:custDataLst>
                <p:tags r:id="rId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32AB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3" name="任意多边形: 形状 18"/>
            <p:cNvSpPr>
              <a:spLocks noChangeAspect="1"/>
            </p:cNvSpPr>
            <p:nvPr>
              <p:custDataLst>
                <p:tags r:id="rId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32AB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grpSp>
    </p:spTree>
    <p:custDataLst>
      <p:tags r:id="rId10"/>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4" name="文本框 3"/>
          <p:cNvSpPr txBox="1"/>
          <p:nvPr>
            <p:custDataLst>
              <p:tags r:id="rId4"/>
            </p:custDataLst>
          </p:nvPr>
        </p:nvSpPr>
        <p:spPr>
          <a:xfrm>
            <a:off x="1619250" y="2470785"/>
            <a:ext cx="9009380" cy="1767205"/>
          </a:xfrm>
          <a:prstGeom prst="rect">
            <a:avLst/>
          </a:prstGeom>
          <a:noFill/>
        </p:spPr>
        <p:txBody>
          <a:bodyPr wrap="square" lIns="63500" tIns="25400" rIns="63500" bIns="25400" rtlCol="0" anchor="ctr" anchorCtr="0"/>
          <a:lstStyle/>
          <a:p>
            <a:pPr marL="0" lvl="0" algn="ctr" fontAlgn="auto">
              <a:lnSpc>
                <a:spcPct val="100000"/>
              </a:lnSpc>
              <a:spcBef>
                <a:spcPts val="0"/>
              </a:spcBef>
              <a:spcAft>
                <a:spcPts val="0"/>
              </a:spcAft>
              <a:buNone/>
            </a:pPr>
            <a:r>
              <a:rPr lang="zh-CN" altLang="en-US" sz="4800" b="1" spc="300" dirty="0" smtClean="0">
                <a:solidFill>
                  <a:srgbClr val="00B914"/>
                </a:solidFill>
                <a:latin typeface="思源黑体 CN Bold" panose="020B0800000000000000" charset="-122"/>
                <a:ea typeface="思源黑体 CN Bold" panose="020B0800000000000000" charset="-122"/>
                <a:cs typeface="思源黑体 CN Bold" panose="020B0800000000000000" charset="-122"/>
                <a:sym typeface="+mn-ea"/>
              </a:rPr>
              <a:t>如何使用</a:t>
            </a:r>
            <a:r>
              <a:rPr lang="zh-CN" altLang="en-US" sz="8000" b="1" spc="300" dirty="0" smtClean="0">
                <a:solidFill>
                  <a:srgbClr val="00B914"/>
                </a:solidFill>
                <a:latin typeface="思源黑体 CN Bold" panose="020B0800000000000000" charset="-122"/>
                <a:ea typeface="思源黑体 CN Bold" panose="020B0800000000000000" charset="-122"/>
                <a:cs typeface="思源黑体 CN Bold" panose="020B0800000000000000" charset="-122"/>
                <a:sym typeface="+mn-ea"/>
              </a:rPr>
              <a:t>虚拟输出？</a:t>
            </a:r>
            <a:endParaRPr lang="zh-CN" altLang="en-US" sz="5400" spc="300" dirty="0" smtClean="0">
              <a:solidFill>
                <a:srgbClr val="00B914"/>
              </a:solidFill>
              <a:latin typeface="思源黑体 CN Bold" panose="020B0800000000000000" charset="-122"/>
              <a:ea typeface="思源黑体 CN Bold" panose="020B0800000000000000" charset="-122"/>
              <a:cs typeface="思源黑体 CN Bold" panose="020B0800000000000000" charset="-122"/>
              <a:sym typeface="+mn-ea"/>
            </a:endParaRPr>
          </a:p>
        </p:txBody>
      </p:sp>
      <p:grpSp>
        <p:nvGrpSpPr>
          <p:cNvPr id="6" name="组合 5"/>
          <p:cNvGrpSpPr/>
          <p:nvPr>
            <p:custDataLst>
              <p:tags r:id="rId5"/>
            </p:custDataLst>
          </p:nvPr>
        </p:nvGrpSpPr>
        <p:grpSpPr>
          <a:xfrm rot="10800000">
            <a:off x="748039" y="2470789"/>
            <a:ext cx="914407" cy="762006"/>
            <a:chOff x="13507" y="7307"/>
            <a:chExt cx="4780" cy="4212"/>
          </a:xfrm>
          <a:solidFill>
            <a:srgbClr val="000000">
              <a:alpha val="10000"/>
            </a:srgbClr>
          </a:solidFill>
        </p:grpSpPr>
        <p:sp>
          <p:nvSpPr>
            <p:cNvPr id="7" name="任意多边形: 形状 26"/>
            <p:cNvSpPr>
              <a:spLocks noChangeAspect="1"/>
            </p:cNvSpPr>
            <p:nvPr>
              <p:custDataLst>
                <p:tags r:id="rId6"/>
              </p:custDataLst>
            </p:nvPr>
          </p:nvSpPr>
          <p:spPr>
            <a:xfrm rot="10800000">
              <a:off x="13507"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0" name="任意多边形: 形状 27"/>
            <p:cNvSpPr>
              <a:spLocks noChangeAspect="1"/>
            </p:cNvSpPr>
            <p:nvPr>
              <p:custDataLst>
                <p:tags r:id="rId7"/>
              </p:custDataLst>
            </p:nvPr>
          </p:nvSpPr>
          <p:spPr>
            <a:xfrm rot="10800000">
              <a:off x="16209"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11" name="组合 10"/>
          <p:cNvGrpSpPr/>
          <p:nvPr>
            <p:custDataLst>
              <p:tags r:id="rId8"/>
            </p:custDataLst>
          </p:nvPr>
        </p:nvGrpSpPr>
        <p:grpSpPr>
          <a:xfrm>
            <a:off x="10529651" y="2316525"/>
            <a:ext cx="914407" cy="762006"/>
            <a:chOff x="13507" y="7307"/>
            <a:chExt cx="4780" cy="4212"/>
          </a:xfrm>
          <a:solidFill>
            <a:srgbClr val="000000">
              <a:alpha val="10000"/>
            </a:srgbClr>
          </a:solidFill>
        </p:grpSpPr>
        <p:sp>
          <p:nvSpPr>
            <p:cNvPr id="12" name="任意多边形: 形状 26"/>
            <p:cNvSpPr>
              <a:spLocks noChangeAspect="1"/>
            </p:cNvSpPr>
            <p:nvPr>
              <p:custDataLst>
                <p:tags r:id="rId9"/>
              </p:custDataLst>
            </p:nvPr>
          </p:nvSpPr>
          <p:spPr>
            <a:xfrm rot="10800000">
              <a:off x="13507"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27"/>
            <p:cNvSpPr>
              <a:spLocks noChangeAspect="1"/>
            </p:cNvSpPr>
            <p:nvPr>
              <p:custDataLst>
                <p:tags r:id="rId10"/>
              </p:custDataLst>
            </p:nvPr>
          </p:nvSpPr>
          <p:spPr>
            <a:xfrm rot="10800000">
              <a:off x="16209"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grpSp>
      <p:cxnSp>
        <p:nvCxnSpPr>
          <p:cNvPr id="2" name="直接连接符 1"/>
          <p:cNvCxnSpPr/>
          <p:nvPr/>
        </p:nvCxnSpPr>
        <p:spPr>
          <a:xfrm flipV="1">
            <a:off x="2816860" y="4666615"/>
            <a:ext cx="6614160" cy="28575"/>
          </a:xfrm>
          <a:prstGeom prst="line">
            <a:avLst/>
          </a:prstGeom>
          <a:ln w="3175" cap="rnd" cmpd="sng">
            <a:solidFill>
              <a:schemeClr val="tx1">
                <a:lumMod val="75000"/>
                <a:lumOff val="2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11"/>
            </p:custDataLst>
          </p:nvPr>
        </p:nvSpPr>
        <p:spPr>
          <a:xfrm>
            <a:off x="3668078" y="4853305"/>
            <a:ext cx="4911725" cy="695960"/>
          </a:xfrm>
          <a:prstGeom prst="rect">
            <a:avLst/>
          </a:prstGeom>
          <a:noFill/>
        </p:spPr>
        <p:txBody>
          <a:bodyPr wrap="square" lIns="63500" tIns="25400" rIns="63500" bIns="25400" rtlCol="0" anchor="t" anchorCtr="0">
            <a:noAutofit/>
          </a:bodyPr>
          <a:p>
            <a:pPr marL="0" indent="0" algn="dist" fontAlgn="auto">
              <a:lnSpc>
                <a:spcPct val="110000"/>
              </a:lnSpc>
              <a:spcBef>
                <a:spcPts val="0"/>
              </a:spcBef>
              <a:spcAft>
                <a:spcPts val="0"/>
              </a:spcAft>
              <a:buSzPct val="100000"/>
              <a:buNone/>
            </a:pPr>
            <a:r>
              <a:rPr lang="zh-CN" altLang="en-US" sz="2400" spc="8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rPr>
              <a:t>怎么做？在哪里？</a:t>
            </a:r>
            <a:endParaRPr lang="zh-CN" altLang="en-US" sz="2400" spc="8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9" name="Object 105"/>
          <p:cNvSpPr txBox="1"/>
          <p:nvPr>
            <p:custDataLst>
              <p:tags r:id="rId12"/>
            </p:custDataLst>
          </p:nvPr>
        </p:nvSpPr>
        <p:spPr>
          <a:xfrm>
            <a:off x="4744720" y="1054100"/>
            <a:ext cx="3027680" cy="988060"/>
          </a:xfrm>
          <a:prstGeom prst="rect">
            <a:avLst/>
          </a:prstGeom>
        </p:spPr>
        <p:txBody>
          <a:bodyPr vert="horz" wrap="square" rtlCol="0" anchor="b" anchorCtr="0">
            <a:normAutofit fontScale="50000"/>
          </a:bodyPr>
          <a:p>
            <a:pPr algn="l">
              <a:lnSpc>
                <a:spcPct val="100000"/>
              </a:lnSpc>
            </a:pPr>
            <a:r>
              <a:rPr lang="en-US" altLang="zh-CN" sz="10000" b="0" i="0" dirty="0">
                <a:solidFill>
                  <a:srgbClr val="00B914"/>
                </a:solidFill>
                <a:latin typeface="微软雅黑" panose="020B0503020204020204" charset="-122"/>
                <a:ea typeface="微软雅黑" panose="020B0503020204020204" charset="-122"/>
              </a:rPr>
              <a:t>PART 02</a:t>
            </a:r>
            <a:endParaRPr lang="en-US" altLang="zh-CN" sz="10000" b="0" i="0" dirty="0">
              <a:solidFill>
                <a:srgbClr val="00B914"/>
              </a:solidFill>
              <a:latin typeface="微软雅黑" panose="020B0503020204020204" charset="-122"/>
              <a:ea typeface="微软雅黑" panose="020B0503020204020204" charset="-122"/>
            </a:endParaRPr>
          </a:p>
        </p:txBody>
      </p:sp>
    </p:spTree>
    <p:custDataLst>
      <p:tags r:id="rId13"/>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图片 4"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9" name="文本框 8"/>
          <p:cNvSpPr txBox="1"/>
          <p:nvPr/>
        </p:nvSpPr>
        <p:spPr>
          <a:xfrm>
            <a:off x="488315" y="355357"/>
            <a:ext cx="7148830" cy="1753235"/>
          </a:xfrm>
          <a:prstGeom prst="rect">
            <a:avLst/>
          </a:prstGeom>
          <a:noFill/>
        </p:spPr>
        <p:txBody>
          <a:bodyPr wrap="none" rtlCol="0">
            <a:spAutoFit/>
          </a:bodyPr>
          <a:p>
            <a:pPr marL="0" indent="0" algn="l">
              <a:lnSpc>
                <a:spcPct val="100000"/>
              </a:lnSpc>
              <a:spcBef>
                <a:spcPts val="0"/>
              </a:spcBef>
              <a:spcAft>
                <a:spcPts val="0"/>
              </a:spcAft>
              <a:buSzPct val="100000"/>
              <a:buNone/>
            </a:pPr>
            <a:r>
              <a:rPr lang="en-US" altLang="zh-CN"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2</a:t>
            </a:r>
            <a:r>
              <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个步骤，学会使用虚拟输出功能</a:t>
            </a:r>
            <a:endPar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endParaRPr>
          </a:p>
          <a:p>
            <a:pPr marL="0" indent="0" algn="l">
              <a:lnSpc>
                <a:spcPct val="100000"/>
              </a:lnSpc>
              <a:spcBef>
                <a:spcPts val="0"/>
              </a:spcBef>
              <a:spcAft>
                <a:spcPts val="0"/>
              </a:spcAft>
              <a:buSzPct val="100000"/>
              <a:buNone/>
            </a:pPr>
            <a:endPar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endParaRPr>
          </a:p>
          <a:p>
            <a:pPr marL="0" indent="0" algn="l">
              <a:lnSpc>
                <a:spcPct val="100000"/>
              </a:lnSpc>
              <a:spcBef>
                <a:spcPts val="0"/>
              </a:spcBef>
              <a:spcAft>
                <a:spcPts val="0"/>
              </a:spcAft>
              <a:buSzPct val="100000"/>
              <a:buNone/>
            </a:pPr>
            <a:r>
              <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第一步</a:t>
            </a:r>
            <a:endPar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14" name="矩形 13"/>
          <p:cNvSpPr/>
          <p:nvPr/>
        </p:nvSpPr>
        <p:spPr>
          <a:xfrm>
            <a:off x="381000" y="48069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sz="1200">
              <a:latin typeface="微软雅黑" panose="020B0503020204020204" charset="-122"/>
              <a:ea typeface="微软雅黑" panose="020B0503020204020204" charset="-122"/>
              <a:sym typeface="+mn-ea"/>
            </a:endParaRPr>
          </a:p>
        </p:txBody>
      </p:sp>
      <p:sp>
        <p:nvSpPr>
          <p:cNvPr id="15" name="椭圆 14"/>
          <p:cNvSpPr/>
          <p:nvPr/>
        </p:nvSpPr>
        <p:spPr>
          <a:xfrm>
            <a:off x="3072130" y="2704465"/>
            <a:ext cx="2842895" cy="2842895"/>
          </a:xfrm>
          <a:prstGeom prst="ellipse">
            <a:avLst/>
          </a:prstGeom>
          <a:solidFill>
            <a:srgbClr val="00B91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3200" b="1">
                <a:latin typeface="思源黑体 CN Medium" panose="020B0600000000000000" charset="-122"/>
                <a:ea typeface="思源黑体 CN Medium" panose="020B0600000000000000" charset="-122"/>
              </a:rPr>
              <a:t>打开芯象虚拟输出</a:t>
            </a:r>
            <a:endParaRPr lang="zh-CN" altLang="en-US" sz="3200" b="1">
              <a:latin typeface="思源黑体 CN Medium" panose="020B0600000000000000" charset="-122"/>
              <a:ea typeface="思源黑体 CN Medium" panose="020B0600000000000000" charset="-122"/>
            </a:endParaRPr>
          </a:p>
        </p:txBody>
      </p:sp>
      <p:sp>
        <p:nvSpPr>
          <p:cNvPr id="16" name="椭圆 15"/>
          <p:cNvSpPr/>
          <p:nvPr/>
        </p:nvSpPr>
        <p:spPr>
          <a:xfrm>
            <a:off x="2555240" y="1997710"/>
            <a:ext cx="1718945" cy="1718945"/>
          </a:xfrm>
          <a:prstGeom prst="ellipse">
            <a:avLst/>
          </a:prstGeom>
          <a:solidFill>
            <a:srgbClr val="00B91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6000" b="1">
                <a:latin typeface="微软雅黑" panose="020B0503020204020204" charset="-122"/>
                <a:ea typeface="微软雅黑" panose="020B0503020204020204" charset="-122"/>
              </a:rPr>
              <a:t>1</a:t>
            </a:r>
            <a:endParaRPr lang="en-US" altLang="zh-CN" sz="6000" b="1">
              <a:latin typeface="微软雅黑" panose="020B0503020204020204" charset="-122"/>
              <a:ea typeface="微软雅黑" panose="020B0503020204020204" charset="-122"/>
            </a:endParaRPr>
          </a:p>
        </p:txBody>
      </p:sp>
      <p:sp>
        <p:nvSpPr>
          <p:cNvPr id="17" name="椭圆 16"/>
          <p:cNvSpPr/>
          <p:nvPr/>
        </p:nvSpPr>
        <p:spPr>
          <a:xfrm>
            <a:off x="7560310" y="3411855"/>
            <a:ext cx="1934210" cy="1934210"/>
          </a:xfrm>
          <a:prstGeom prst="ellipse">
            <a:avLst/>
          </a:prstGeom>
          <a:solidFill>
            <a:srgbClr val="00B914">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18" name="椭圆 17"/>
          <p:cNvSpPr/>
          <p:nvPr/>
        </p:nvSpPr>
        <p:spPr>
          <a:xfrm>
            <a:off x="7018655" y="2805430"/>
            <a:ext cx="1198880" cy="1184275"/>
          </a:xfrm>
          <a:prstGeom prst="ellipse">
            <a:avLst/>
          </a:prstGeom>
          <a:solidFill>
            <a:srgbClr val="00B914">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latin typeface="微软雅黑" panose="020B0503020204020204" charset="-122"/>
                <a:ea typeface="微软雅黑" panose="020B0503020204020204" charset="-122"/>
              </a:rPr>
              <a:t>2</a:t>
            </a:r>
            <a:endParaRPr lang="en-US" altLang="zh-CN" sz="2400" b="1">
              <a:latin typeface="微软雅黑" panose="020B0503020204020204" charset="-122"/>
              <a:ea typeface="微软雅黑" panose="020B0503020204020204" charset="-122"/>
            </a:endParaRPr>
          </a:p>
        </p:txBody>
      </p:sp>
      <p:sp>
        <p:nvSpPr>
          <p:cNvPr id="19" name="燕尾形箭头 18"/>
          <p:cNvSpPr/>
          <p:nvPr/>
        </p:nvSpPr>
        <p:spPr>
          <a:xfrm>
            <a:off x="6223635" y="4291965"/>
            <a:ext cx="785495" cy="325755"/>
          </a:xfrm>
          <a:prstGeom prst="notchedRightArrow">
            <a:avLst/>
          </a:prstGeom>
          <a:solidFill>
            <a:srgbClr val="00B91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7799705" y="3716655"/>
            <a:ext cx="1455420" cy="1337945"/>
          </a:xfrm>
          <a:prstGeom prst="rect">
            <a:avLst/>
          </a:prstGeom>
          <a:noFill/>
        </p:spPr>
        <p:txBody>
          <a:bodyPr wrap="square" rtlCol="0">
            <a:spAutoFit/>
          </a:bodyPr>
          <a:p>
            <a:pPr algn="l">
              <a:lnSpc>
                <a:spcPct val="150000"/>
              </a:lnSpc>
            </a:pPr>
            <a:r>
              <a:rPr lang="zh-CN" altLang="en-US">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打开第三方平台</a:t>
            </a:r>
            <a:r>
              <a:rPr lang="en-US" altLang="zh-C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a:t>
            </a:r>
            <a:r>
              <a:rPr lang="zh-CN" altLang="en-US">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捕捉设备输出</a:t>
            </a:r>
            <a:endParaRPr lang="zh-CN" altLang="en-US">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spTree>
    <p:custDataLst>
      <p:tags r:id="rId4"/>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8" name="文本框 7"/>
          <p:cNvSpPr txBox="1"/>
          <p:nvPr>
            <p:custDataLst>
              <p:tags r:id="rId4"/>
            </p:custDataLst>
          </p:nvPr>
        </p:nvSpPr>
        <p:spPr>
          <a:xfrm>
            <a:off x="600038" y="432331"/>
            <a:ext cx="10972876" cy="572769"/>
          </a:xfrm>
          <a:prstGeom prst="rect">
            <a:avLst/>
          </a:prstGeom>
          <a:noFill/>
        </p:spPr>
        <p:txBody>
          <a:bodyPr wrap="square" lIns="63500" tIns="25400" rIns="63500" bIns="25400" rtlCol="0" anchor="t" anchorCtr="0"/>
          <a:lstStyle/>
          <a:p>
            <a:pPr marL="0" indent="0" algn="l">
              <a:lnSpc>
                <a:spcPct val="100000"/>
              </a:lnSpc>
              <a:spcBef>
                <a:spcPts val="0"/>
              </a:spcBef>
              <a:spcAft>
                <a:spcPts val="0"/>
              </a:spcAft>
              <a:buSzPct val="100000"/>
              <a:buNone/>
            </a:pPr>
            <a:r>
              <a:rPr lang="zh-CN" altLang="en-US" sz="3600" spc="160" dirty="0" smtClean="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芯象导播上设置好虚拟输出</a:t>
            </a:r>
            <a:r>
              <a:rPr lang="en-US" altLang="zh-CN" sz="3600" spc="160" dirty="0" smtClean="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a:t>
            </a:r>
            <a:r>
              <a:rPr lang="zh-CN" altLang="en-US" sz="3600" spc="160" dirty="0" smtClean="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专业版横屏</a:t>
            </a:r>
            <a:r>
              <a:rPr lang="en-US" altLang="zh-CN" sz="3600" spc="160" dirty="0" smtClean="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a:t>
            </a:r>
            <a:endParaRPr lang="en-US" altLang="zh-CN" sz="3600" spc="160" dirty="0" smtClean="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12" name="矩形 11"/>
          <p:cNvSpPr/>
          <p:nvPr/>
        </p:nvSpPr>
        <p:spPr>
          <a:xfrm>
            <a:off x="438150" y="55689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latin typeface="微软雅黑" panose="020B0503020204020204" charset="-122"/>
              <a:ea typeface="微软雅黑" panose="020B0503020204020204" charset="-122"/>
              <a:sym typeface="+mn-ea"/>
            </a:endParaRPr>
          </a:p>
        </p:txBody>
      </p:sp>
      <p:sp>
        <p:nvSpPr>
          <p:cNvPr id="9" name="文本框 8"/>
          <p:cNvSpPr txBox="1"/>
          <p:nvPr/>
        </p:nvSpPr>
        <p:spPr>
          <a:xfrm>
            <a:off x="8039847" y="2176420"/>
            <a:ext cx="3978910" cy="3119120"/>
          </a:xfrm>
          <a:prstGeom prst="rect">
            <a:avLst/>
          </a:prstGeom>
          <a:noFill/>
        </p:spPr>
        <p:txBody>
          <a:bodyPr wrap="square" rtlCol="0">
            <a:spAutoFit/>
          </a:bodyPr>
          <a:lstStyle/>
          <a:p>
            <a:pPr algn="l">
              <a:lnSpc>
                <a:spcPct val="120000"/>
              </a:lnSpc>
              <a:spcBef>
                <a:spcPts val="0"/>
              </a:spcBef>
              <a:spcAft>
                <a:spcPts val="0"/>
              </a:spcAft>
            </a:pPr>
            <a:r>
              <a:rPr lang="en-US" altLang="zh-CN" sz="24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1.</a:t>
            </a:r>
            <a:r>
              <a:rPr lang="zh-CN" altLang="en-US" sz="24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点击右上角的【外部输出】下拉功能</a:t>
            </a:r>
            <a:endParaRPr lang="zh-CN" altLang="en-US" sz="24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20000"/>
              </a:lnSpc>
              <a:spcBef>
                <a:spcPts val="0"/>
              </a:spcBef>
              <a:spcAft>
                <a:spcPts val="0"/>
              </a:spcAft>
            </a:pPr>
            <a:endParaRPr lang="zh-CN" altLang="en-US" sz="24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20000"/>
              </a:lnSpc>
              <a:spcBef>
                <a:spcPts val="0"/>
              </a:spcBef>
              <a:spcAft>
                <a:spcPts val="0"/>
              </a:spcAft>
            </a:pPr>
            <a:r>
              <a:rPr lang="en-US" altLang="zh-CN" sz="24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2.</a:t>
            </a:r>
            <a:r>
              <a:rPr lang="zh-CN" altLang="en-US" sz="24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选择</a:t>
            </a:r>
            <a:r>
              <a:rPr lang="zh-CN" altLang="en-US" sz="24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【虚拟输出】，</a:t>
            </a:r>
            <a:r>
              <a:rPr lang="zh-CN" altLang="en-US" sz="24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点击</a:t>
            </a:r>
            <a:r>
              <a:rPr lang="zh-CN" altLang="en-US" sz="24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输出（前面输出有打勾才表示选择了输出）</a:t>
            </a:r>
            <a:endParaRPr lang="en-US" altLang="zh-CN" sz="24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endParaRPr lang="en-US" altLang="zh-CN" sz="24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4" name="图片 3"/>
          <p:cNvPicPr>
            <a:picLocks noChangeAspect="1"/>
          </p:cNvPicPr>
          <p:nvPr/>
        </p:nvPicPr>
        <p:blipFill>
          <a:blip r:embed="rId5"/>
          <a:srcRect l="570" t="1348"/>
          <a:stretch>
            <a:fillRect/>
          </a:stretch>
        </p:blipFill>
        <p:spPr>
          <a:xfrm>
            <a:off x="551815" y="1335405"/>
            <a:ext cx="7305675" cy="4135120"/>
          </a:xfrm>
          <a:prstGeom prst="rect">
            <a:avLst/>
          </a:prstGeom>
        </p:spPr>
      </p:pic>
      <p:sp>
        <p:nvSpPr>
          <p:cNvPr id="6" name="圆角矩形 5"/>
          <p:cNvSpPr/>
          <p:nvPr/>
        </p:nvSpPr>
        <p:spPr>
          <a:xfrm>
            <a:off x="509905" y="5748655"/>
            <a:ext cx="11231880" cy="959485"/>
          </a:xfrm>
          <a:prstGeom prst="roundRect">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lvl="0" indent="0" algn="ctr">
              <a:lnSpc>
                <a:spcPct val="100000"/>
              </a:lnSpc>
              <a:spcBef>
                <a:spcPts val="0"/>
              </a:spcBef>
              <a:spcAft>
                <a:spcPts val="0"/>
              </a:spcAft>
              <a:buSzPct val="100000"/>
              <a:buFontTx/>
              <a:buNone/>
            </a:pPr>
            <a:r>
              <a:rPr lang="zh-CN" altLang="en-US" sz="4400" b="1" spc="240" dirty="0">
                <a:solidFill>
                  <a:schemeClr val="bg1"/>
                </a:solidFill>
                <a:latin typeface="思源黑体 CN Medium" panose="020B0600000000000000" charset="-122"/>
                <a:ea typeface="思源黑体 CN Medium" panose="020B0600000000000000" charset="-122"/>
                <a:sym typeface="+mn-ea"/>
              </a:rPr>
              <a:t>使用</a:t>
            </a:r>
            <a:r>
              <a:rPr lang="zh-CN" altLang="en-US" sz="6000" b="1" spc="240" dirty="0">
                <a:solidFill>
                  <a:schemeClr val="bg1"/>
                </a:solidFill>
                <a:latin typeface="思源黑体 CN Medium" panose="020B0600000000000000" charset="-122"/>
                <a:ea typeface="思源黑体 CN Medium" panose="020B0600000000000000" charset="-122"/>
                <a:sym typeface="+mn-ea"/>
              </a:rPr>
              <a:t>前</a:t>
            </a:r>
            <a:r>
              <a:rPr lang="en-US" altLang="zh-CN" sz="4400" b="1" spc="240" dirty="0">
                <a:solidFill>
                  <a:schemeClr val="bg1"/>
                </a:solidFill>
                <a:latin typeface="微软雅黑" panose="020B0503020204020204" charset="-122"/>
                <a:ea typeface="微软雅黑" panose="020B0503020204020204" charset="-122"/>
                <a:sym typeface="+mn-ea"/>
              </a:rPr>
              <a:t>...</a:t>
            </a:r>
            <a:endParaRPr lang="en-US" altLang="zh-CN" sz="4400" b="1" spc="240" dirty="0">
              <a:solidFill>
                <a:schemeClr val="bg1"/>
              </a:solidFill>
              <a:latin typeface="微软雅黑" panose="020B0503020204020204" charset="-122"/>
              <a:ea typeface="微软雅黑" panose="020B0503020204020204" charset="-122"/>
              <a:sym typeface="+mn-ea"/>
            </a:endParaRPr>
          </a:p>
        </p:txBody>
      </p:sp>
    </p:spTree>
    <p:custDataLst>
      <p:tags r:id="rId6"/>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8" name="文本框 7"/>
          <p:cNvSpPr txBox="1"/>
          <p:nvPr>
            <p:custDataLst>
              <p:tags r:id="rId4"/>
            </p:custDataLst>
          </p:nvPr>
        </p:nvSpPr>
        <p:spPr>
          <a:xfrm>
            <a:off x="600038" y="474241"/>
            <a:ext cx="10972876" cy="572769"/>
          </a:xfrm>
          <a:prstGeom prst="rect">
            <a:avLst/>
          </a:prstGeom>
          <a:noFill/>
        </p:spPr>
        <p:txBody>
          <a:bodyPr wrap="square" lIns="63500" tIns="25400" rIns="63500" bIns="25400" rtlCol="0" anchor="t" anchorCtr="0"/>
          <a:lstStyle/>
          <a:p>
            <a:pPr marL="0" indent="0" algn="l">
              <a:lnSpc>
                <a:spcPct val="100000"/>
              </a:lnSpc>
              <a:spcBef>
                <a:spcPts val="0"/>
              </a:spcBef>
              <a:spcAft>
                <a:spcPts val="0"/>
              </a:spcAft>
              <a:buSzPct val="100000"/>
              <a:buNone/>
            </a:pPr>
            <a:r>
              <a:rPr lang="zh-CN" altLang="en-US" sz="3600" spc="160" dirty="0" smtClean="0">
                <a:solidFill>
                  <a:schemeClr val="tx1">
                    <a:lumMod val="75000"/>
                    <a:lumOff val="25000"/>
                  </a:schemeClr>
                </a:solidFill>
                <a:uFillTx/>
                <a:latin typeface="思源黑体 CN Medium" panose="020B0600000000000000" charset="-122"/>
                <a:ea typeface="思源黑体 CN Medium" panose="020B0600000000000000" charset="-122"/>
                <a:sym typeface="+mn-ea"/>
              </a:rPr>
              <a:t>芯象导播上设置好虚拟输出（专业版横屏）</a:t>
            </a:r>
            <a:endParaRPr lang="zh-CN" altLang="en-US" sz="3600" spc="160" dirty="0" smtClean="0">
              <a:solidFill>
                <a:schemeClr val="tx1">
                  <a:lumMod val="75000"/>
                  <a:lumOff val="25000"/>
                </a:schemeClr>
              </a:solidFill>
              <a:uFillTx/>
              <a:latin typeface="思源黑体 CN Medium" panose="020B0600000000000000" charset="-122"/>
              <a:ea typeface="思源黑体 CN Medium" panose="020B0600000000000000" charset="-122"/>
              <a:sym typeface="+mn-ea"/>
            </a:endParaRPr>
          </a:p>
        </p:txBody>
      </p:sp>
      <p:sp>
        <p:nvSpPr>
          <p:cNvPr id="12" name="矩形 11"/>
          <p:cNvSpPr/>
          <p:nvPr/>
        </p:nvSpPr>
        <p:spPr>
          <a:xfrm>
            <a:off x="438150" y="59880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latin typeface="微软雅黑" panose="020B0503020204020204" charset="-122"/>
              <a:ea typeface="微软雅黑" panose="020B0503020204020204" charset="-122"/>
              <a:sym typeface="+mn-ea"/>
            </a:endParaRPr>
          </a:p>
        </p:txBody>
      </p:sp>
      <p:sp>
        <p:nvSpPr>
          <p:cNvPr id="9" name="文本框 8"/>
          <p:cNvSpPr txBox="1"/>
          <p:nvPr/>
        </p:nvSpPr>
        <p:spPr>
          <a:xfrm>
            <a:off x="8221980" y="2286635"/>
            <a:ext cx="3350895" cy="1753235"/>
          </a:xfrm>
          <a:prstGeom prst="rect">
            <a:avLst/>
          </a:prstGeom>
          <a:noFill/>
        </p:spPr>
        <p:txBody>
          <a:bodyPr wrap="square" rtlCol="0">
            <a:spAutoFit/>
          </a:bodyPr>
          <a:lstStyle/>
          <a:p>
            <a:pPr algn="l">
              <a:lnSpc>
                <a:spcPct val="150000"/>
              </a:lnSpc>
            </a:pPr>
            <a:r>
              <a:rPr lang="en-US" altLang="zh-CN" sz="2400" b="1"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3</a:t>
            </a:r>
            <a:r>
              <a:rPr lang="en-US" altLang="zh-CN" sz="2400" b="1"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a:t>
            </a:r>
            <a:r>
              <a:rPr lang="zh-CN" altLang="en-US" sz="2400" b="1"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然后再次点击【外部输出】</a:t>
            </a:r>
            <a:r>
              <a:rPr lang="zh-CN" altLang="en-US" sz="2400" b="1"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按钮</a:t>
            </a:r>
            <a:endParaRPr lang="zh-CN" altLang="en-US" sz="2400" b="1"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50000"/>
              </a:lnSpc>
            </a:pPr>
            <a:r>
              <a:rPr lang="zh-CN" altLang="en-US" sz="2400" b="1"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（显示绿色表示选择上）</a:t>
            </a:r>
            <a:endParaRPr lang="zh-CN" altLang="en-US" sz="2400" b="1"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p:cNvPicPr>
            <a:picLocks noChangeAspect="1"/>
          </p:cNvPicPr>
          <p:nvPr/>
        </p:nvPicPr>
        <p:blipFill>
          <a:blip r:embed="rId5"/>
          <a:stretch>
            <a:fillRect/>
          </a:stretch>
        </p:blipFill>
        <p:spPr>
          <a:xfrm>
            <a:off x="635000" y="1307058"/>
            <a:ext cx="7264351" cy="4095185"/>
          </a:xfrm>
          <a:prstGeom prst="rect">
            <a:avLst/>
          </a:prstGeom>
        </p:spPr>
      </p:pic>
      <p:sp>
        <p:nvSpPr>
          <p:cNvPr id="6" name="圆角矩形 5"/>
          <p:cNvSpPr/>
          <p:nvPr/>
        </p:nvSpPr>
        <p:spPr>
          <a:xfrm>
            <a:off x="480060" y="5661660"/>
            <a:ext cx="11231880" cy="962025"/>
          </a:xfrm>
          <a:prstGeom prst="roundRect">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lvl="0" indent="0" algn="ctr">
              <a:lnSpc>
                <a:spcPct val="100000"/>
              </a:lnSpc>
              <a:spcBef>
                <a:spcPts val="0"/>
              </a:spcBef>
              <a:spcAft>
                <a:spcPts val="0"/>
              </a:spcAft>
              <a:buSzPct val="100000"/>
              <a:buFontTx/>
              <a:buNone/>
            </a:pPr>
            <a:r>
              <a:rPr lang="zh-CN" altLang="en-US" sz="4400" b="1" spc="24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使用</a:t>
            </a:r>
            <a:r>
              <a:rPr lang="zh-CN" altLang="en-US" sz="5400" b="1" spc="24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后</a:t>
            </a:r>
            <a:r>
              <a:rPr lang="en-US" altLang="zh-CN" sz="4400" b="1" spc="240" dirty="0">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a:t>
            </a:r>
            <a:r>
              <a:rPr lang="en-US" altLang="zh-CN" sz="4400" b="1" spc="240" dirty="0">
                <a:solidFill>
                  <a:schemeClr val="bg1"/>
                </a:solidFill>
                <a:latin typeface="微软雅黑" panose="020B0503020204020204" charset="-122"/>
                <a:ea typeface="微软雅黑" panose="020B0503020204020204" charset="-122"/>
                <a:sym typeface="+mn-ea"/>
              </a:rPr>
              <a:t>.</a:t>
            </a:r>
            <a:endParaRPr lang="en-US" altLang="zh-CN" sz="4400" b="1" spc="240" dirty="0">
              <a:solidFill>
                <a:schemeClr val="bg1"/>
              </a:solidFill>
              <a:latin typeface="微软雅黑" panose="020B0503020204020204" charset="-122"/>
              <a:ea typeface="微软雅黑" panose="020B0503020204020204" charset="-122"/>
              <a:sym typeface="+mn-ea"/>
            </a:endParaRPr>
          </a:p>
        </p:txBody>
      </p:sp>
    </p:spTree>
    <p:custDataLst>
      <p:tags r:id="rId6"/>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8" name="文本框 7"/>
          <p:cNvSpPr txBox="1"/>
          <p:nvPr>
            <p:custDataLst>
              <p:tags r:id="rId4"/>
            </p:custDataLst>
          </p:nvPr>
        </p:nvSpPr>
        <p:spPr>
          <a:xfrm>
            <a:off x="768948" y="390421"/>
            <a:ext cx="10972876" cy="572769"/>
          </a:xfrm>
          <a:prstGeom prst="rect">
            <a:avLst/>
          </a:prstGeom>
          <a:noFill/>
        </p:spPr>
        <p:txBody>
          <a:bodyPr wrap="square" lIns="63500" tIns="25400" rIns="63500" bIns="25400" rtlCol="0" anchor="t" anchorCtr="0"/>
          <a:lstStyle/>
          <a:p>
            <a:pPr marL="0" indent="0" algn="l">
              <a:lnSpc>
                <a:spcPct val="100000"/>
              </a:lnSpc>
              <a:spcBef>
                <a:spcPts val="0"/>
              </a:spcBef>
              <a:spcAft>
                <a:spcPts val="0"/>
              </a:spcAft>
              <a:buSzPct val="100000"/>
              <a:buNone/>
            </a:pPr>
            <a:r>
              <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sym typeface="+mn-ea"/>
              </a:rPr>
              <a:t>虚拟输出的使用</a:t>
            </a:r>
            <a:r>
              <a:rPr lang="zh-CN" altLang="en-US" sz="3600" spc="160" dirty="0" smtClean="0">
                <a:solidFill>
                  <a:schemeClr val="tx1">
                    <a:lumMod val="75000"/>
                    <a:lumOff val="25000"/>
                  </a:schemeClr>
                </a:solidFill>
                <a:uFillTx/>
                <a:latin typeface="思源黑体 CN Medium" panose="020B0600000000000000" charset="-122"/>
                <a:ea typeface="思源黑体 CN Medium" panose="020B0600000000000000" charset="-122"/>
                <a:sym typeface="+mn-ea"/>
              </a:rPr>
              <a:t>（电商版竖</a:t>
            </a:r>
            <a:r>
              <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sym typeface="+mn-ea"/>
              </a:rPr>
              <a:t>屏）</a:t>
            </a:r>
            <a:endPar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sym typeface="+mn-ea"/>
            </a:endParaRPr>
          </a:p>
        </p:txBody>
      </p:sp>
      <p:sp>
        <p:nvSpPr>
          <p:cNvPr id="12" name="矩形 11"/>
          <p:cNvSpPr/>
          <p:nvPr/>
        </p:nvSpPr>
        <p:spPr>
          <a:xfrm>
            <a:off x="438150" y="51498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latin typeface="微软雅黑" panose="020B0503020204020204" charset="-122"/>
              <a:ea typeface="微软雅黑" panose="020B0503020204020204" charset="-122"/>
              <a:sym typeface="+mn-ea"/>
            </a:endParaRPr>
          </a:p>
        </p:txBody>
      </p:sp>
      <p:sp>
        <p:nvSpPr>
          <p:cNvPr id="9" name="文本框 8"/>
          <p:cNvSpPr txBox="1"/>
          <p:nvPr/>
        </p:nvSpPr>
        <p:spPr>
          <a:xfrm>
            <a:off x="312420" y="1384300"/>
            <a:ext cx="2398395" cy="4718685"/>
          </a:xfrm>
          <a:prstGeom prst="rect">
            <a:avLst/>
          </a:prstGeom>
          <a:noFill/>
        </p:spPr>
        <p:txBody>
          <a:bodyPr vert="eaVert" wrap="square" rtlCol="0">
            <a:spAutoFit/>
          </a:bodyPr>
          <a:lstStyle/>
          <a:p>
            <a:pPr marL="342900" indent="-342900" algn="l">
              <a:buFont typeface="Arial" panose="020B0604020202020204" pitchFamily="34" charset="0"/>
              <a:buChar char="•"/>
            </a:pPr>
            <a:r>
              <a:rPr lang="zh-CN" altLang="en-US" sz="3600" b="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选择左下角</a:t>
            </a:r>
            <a:r>
              <a:rPr lang="en-US" altLang="zh-CN" sz="3600" b="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a:t>
            </a:r>
            <a:r>
              <a:rPr lang="zh-CN" altLang="en-US" sz="3600" b="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虚拟输出</a:t>
            </a:r>
            <a:endParaRPr lang="zh-CN" altLang="en-US" sz="3600" b="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marL="342900" indent="-342900" algn="l">
              <a:buFont typeface="Arial" panose="020B0604020202020204" pitchFamily="34" charset="0"/>
              <a:buChar char="•"/>
            </a:pPr>
            <a:endParaRPr lang="zh-CN" altLang="en-US" sz="3600" b="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marL="342900" indent="-342900" algn="l">
              <a:buFont typeface="Arial" panose="020B0604020202020204" pitchFamily="34" charset="0"/>
              <a:buChar char="•"/>
            </a:pPr>
            <a:r>
              <a:rPr lang="zh-CN" altLang="en-US" sz="3600" b="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切换芯象电商版</a:t>
            </a:r>
            <a:endParaRPr lang="zh-CN" altLang="en-US" sz="3600" b="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marL="342900" indent="-342900" algn="l"/>
            <a:endParaRPr lang="zh-CN" altLang="en-US" sz="3600" b="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0080" y="1332865"/>
            <a:ext cx="8476615" cy="4770120"/>
          </a:xfrm>
          <a:prstGeom prst="rect">
            <a:avLst/>
          </a:prstGeom>
        </p:spPr>
      </p:pic>
    </p:spTree>
    <p:custDataLst>
      <p:tags r:id="rId6"/>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图片 4"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9" name="文本框 8"/>
          <p:cNvSpPr txBox="1"/>
          <p:nvPr/>
        </p:nvSpPr>
        <p:spPr>
          <a:xfrm>
            <a:off x="488315" y="355357"/>
            <a:ext cx="7148830" cy="1753235"/>
          </a:xfrm>
          <a:prstGeom prst="rect">
            <a:avLst/>
          </a:prstGeom>
          <a:noFill/>
        </p:spPr>
        <p:txBody>
          <a:bodyPr wrap="none" rtlCol="0">
            <a:spAutoFit/>
          </a:bodyPr>
          <a:p>
            <a:pPr marL="0" indent="0" algn="l">
              <a:lnSpc>
                <a:spcPct val="100000"/>
              </a:lnSpc>
              <a:spcBef>
                <a:spcPts val="0"/>
              </a:spcBef>
              <a:spcAft>
                <a:spcPts val="0"/>
              </a:spcAft>
              <a:buSzPct val="100000"/>
              <a:buNone/>
            </a:pPr>
            <a:r>
              <a:rPr lang="en-US" altLang="zh-CN"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2</a:t>
            </a:r>
            <a:r>
              <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个步骤，学会使用虚拟输出功能</a:t>
            </a:r>
            <a:endPar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endParaRPr>
          </a:p>
          <a:p>
            <a:pPr marL="0" indent="0" algn="l">
              <a:lnSpc>
                <a:spcPct val="100000"/>
              </a:lnSpc>
              <a:spcBef>
                <a:spcPts val="0"/>
              </a:spcBef>
              <a:spcAft>
                <a:spcPts val="0"/>
              </a:spcAft>
              <a:buSzPct val="100000"/>
              <a:buNone/>
            </a:pPr>
            <a:endPar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endParaRPr>
          </a:p>
          <a:p>
            <a:pPr marL="0" indent="0" algn="l">
              <a:lnSpc>
                <a:spcPct val="100000"/>
              </a:lnSpc>
              <a:spcBef>
                <a:spcPts val="0"/>
              </a:spcBef>
              <a:spcAft>
                <a:spcPts val="0"/>
              </a:spcAft>
              <a:buSzPct val="100000"/>
              <a:buNone/>
            </a:pPr>
            <a:r>
              <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第二步</a:t>
            </a:r>
            <a:endPar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14" name="矩形 13"/>
          <p:cNvSpPr/>
          <p:nvPr/>
        </p:nvSpPr>
        <p:spPr>
          <a:xfrm>
            <a:off x="381000" y="48069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sz="1200">
              <a:latin typeface="微软雅黑" panose="020B0503020204020204" charset="-122"/>
              <a:ea typeface="微软雅黑" panose="020B0503020204020204" charset="-122"/>
              <a:sym typeface="+mn-ea"/>
            </a:endParaRPr>
          </a:p>
        </p:txBody>
      </p:sp>
      <p:sp>
        <p:nvSpPr>
          <p:cNvPr id="10" name="椭圆 9"/>
          <p:cNvSpPr/>
          <p:nvPr/>
        </p:nvSpPr>
        <p:spPr>
          <a:xfrm>
            <a:off x="2994025" y="3313430"/>
            <a:ext cx="1934210" cy="1934210"/>
          </a:xfrm>
          <a:prstGeom prst="ellipse">
            <a:avLst/>
          </a:prstGeom>
          <a:solidFill>
            <a:srgbClr val="00B914">
              <a:alpha val="51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a:latin typeface="微软雅黑" panose="020B0503020204020204" charset="-122"/>
                <a:ea typeface="微软雅黑" panose="020B0503020204020204" charset="-122"/>
              </a:rPr>
              <a:t>打开芯象虚拟输出</a:t>
            </a:r>
            <a:endParaRPr lang="zh-CN" altLang="en-US" sz="2400" b="1">
              <a:latin typeface="微软雅黑" panose="020B0503020204020204" charset="-122"/>
              <a:ea typeface="微软雅黑" panose="020B0503020204020204" charset="-122"/>
            </a:endParaRPr>
          </a:p>
        </p:txBody>
      </p:sp>
      <p:sp>
        <p:nvSpPr>
          <p:cNvPr id="2" name="椭圆 1"/>
          <p:cNvSpPr/>
          <p:nvPr/>
        </p:nvSpPr>
        <p:spPr>
          <a:xfrm>
            <a:off x="2395220" y="2736215"/>
            <a:ext cx="1169670" cy="1169670"/>
          </a:xfrm>
          <a:prstGeom prst="ellipse">
            <a:avLst/>
          </a:prstGeom>
          <a:solidFill>
            <a:srgbClr val="00B914">
              <a:alpha val="51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sp>
        <p:nvSpPr>
          <p:cNvPr id="3" name="椭圆 2"/>
          <p:cNvSpPr/>
          <p:nvPr/>
        </p:nvSpPr>
        <p:spPr>
          <a:xfrm>
            <a:off x="7193280" y="2938145"/>
            <a:ext cx="2684145" cy="2684145"/>
          </a:xfrm>
          <a:prstGeom prst="ellipse">
            <a:avLst/>
          </a:prstGeom>
          <a:solidFill>
            <a:srgbClr val="00B91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b="1">
                <a:latin typeface="微软雅黑" panose="020B0503020204020204" charset="-122"/>
                <a:ea typeface="微软雅黑" panose="020B0503020204020204" charset="-122"/>
              </a:rPr>
              <a:t>打开第三方平台</a:t>
            </a:r>
            <a:r>
              <a:rPr lang="en-US" altLang="zh-CN" sz="2800" b="1">
                <a:latin typeface="微软雅黑" panose="020B0503020204020204" charset="-122"/>
                <a:ea typeface="微软雅黑" panose="020B0503020204020204" charset="-122"/>
              </a:rPr>
              <a:t>,</a:t>
            </a:r>
            <a:r>
              <a:rPr lang="zh-CN" altLang="en-US" sz="2800" b="1">
                <a:latin typeface="微软雅黑" panose="020B0503020204020204" charset="-122"/>
                <a:ea typeface="微软雅黑" panose="020B0503020204020204" charset="-122"/>
                <a:sym typeface="+mn-ea"/>
              </a:rPr>
              <a:t>捕捉设备输出</a:t>
            </a:r>
            <a:endParaRPr lang="en-US" altLang="zh-CN" sz="2800" b="1">
              <a:latin typeface="微软雅黑" panose="020B0503020204020204" charset="-122"/>
              <a:ea typeface="微软雅黑" panose="020B0503020204020204" charset="-122"/>
            </a:endParaRPr>
          </a:p>
        </p:txBody>
      </p:sp>
      <p:sp>
        <p:nvSpPr>
          <p:cNvPr id="11" name="椭圆 10"/>
          <p:cNvSpPr/>
          <p:nvPr/>
        </p:nvSpPr>
        <p:spPr>
          <a:xfrm>
            <a:off x="6079490" y="2262505"/>
            <a:ext cx="1663700" cy="1643380"/>
          </a:xfrm>
          <a:prstGeom prst="ellipse">
            <a:avLst/>
          </a:prstGeom>
          <a:solidFill>
            <a:srgbClr val="00B91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6000" b="1">
                <a:latin typeface="微软雅黑" panose="020B0503020204020204" charset="-122"/>
                <a:ea typeface="微软雅黑" panose="020B0503020204020204" charset="-122"/>
              </a:rPr>
              <a:t>2</a:t>
            </a:r>
            <a:endParaRPr lang="en-US" altLang="zh-CN" sz="6000" b="1">
              <a:latin typeface="微软雅黑" panose="020B0503020204020204" charset="-122"/>
              <a:ea typeface="微软雅黑" panose="020B0503020204020204" charset="-122"/>
            </a:endParaRPr>
          </a:p>
        </p:txBody>
      </p:sp>
      <p:sp>
        <p:nvSpPr>
          <p:cNvPr id="7" name="燕尾形箭头 6"/>
          <p:cNvSpPr/>
          <p:nvPr/>
        </p:nvSpPr>
        <p:spPr>
          <a:xfrm>
            <a:off x="5424170" y="4208145"/>
            <a:ext cx="785495" cy="325755"/>
          </a:xfrm>
          <a:prstGeom prst="notchedRightArrow">
            <a:avLst/>
          </a:prstGeom>
          <a:solidFill>
            <a:srgbClr val="00B91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8" name="文本框 7"/>
          <p:cNvSpPr txBox="1"/>
          <p:nvPr>
            <p:custDataLst>
              <p:tags r:id="rId4"/>
            </p:custDataLst>
          </p:nvPr>
        </p:nvSpPr>
        <p:spPr>
          <a:xfrm>
            <a:off x="600038" y="418361"/>
            <a:ext cx="10972876" cy="572769"/>
          </a:xfrm>
          <a:prstGeom prst="rect">
            <a:avLst/>
          </a:prstGeom>
          <a:noFill/>
        </p:spPr>
        <p:txBody>
          <a:bodyPr wrap="square" lIns="63500" tIns="25400" rIns="63500" bIns="25400" rtlCol="0" anchor="t" anchorCtr="0"/>
          <a:lstStyle/>
          <a:p>
            <a:pPr marL="0" indent="0" algn="l">
              <a:lnSpc>
                <a:spcPct val="100000"/>
              </a:lnSpc>
              <a:spcBef>
                <a:spcPts val="0"/>
              </a:spcBef>
              <a:spcAft>
                <a:spcPts val="0"/>
              </a:spcAft>
              <a:buSzPct val="100000"/>
              <a:buNone/>
            </a:pPr>
            <a:r>
              <a:rPr lang="zh-CN" altLang="en-US" sz="3200" spc="160" dirty="0" smtClean="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其他软件添加芯象导播的虚拟画面（</a:t>
            </a:r>
            <a:r>
              <a:rPr lang="en-US" altLang="zh-CN" sz="3200" spc="160" dirty="0" smtClean="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OBS</a:t>
            </a:r>
            <a:r>
              <a:rPr lang="zh-CN" altLang="en-US" sz="3200" spc="160" dirty="0" smtClean="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rPr>
              <a:t>软件）</a:t>
            </a:r>
            <a:endParaRPr lang="zh-CN" altLang="en-US" sz="3200" spc="160" dirty="0" smtClean="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12" name="矩形 11"/>
          <p:cNvSpPr/>
          <p:nvPr/>
        </p:nvSpPr>
        <p:spPr>
          <a:xfrm>
            <a:off x="438150" y="54292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latin typeface="微软雅黑" panose="020B0503020204020204" charset="-122"/>
              <a:ea typeface="微软雅黑" panose="020B0503020204020204" charset="-122"/>
              <a:sym typeface="+mn-ea"/>
            </a:endParaRPr>
          </a:p>
        </p:txBody>
      </p:sp>
      <p:sp>
        <p:nvSpPr>
          <p:cNvPr id="9" name="文本框 8"/>
          <p:cNvSpPr txBox="1"/>
          <p:nvPr/>
        </p:nvSpPr>
        <p:spPr>
          <a:xfrm>
            <a:off x="7366635" y="1532255"/>
            <a:ext cx="4375150" cy="3969385"/>
          </a:xfrm>
          <a:prstGeom prst="rect">
            <a:avLst/>
          </a:prstGeom>
          <a:noFill/>
        </p:spPr>
        <p:txBody>
          <a:bodyPr wrap="square" rtlCol="0">
            <a:spAutoFit/>
          </a:bodyPr>
          <a:lstStyle/>
          <a:p>
            <a:pPr algn="l">
              <a:lnSpc>
                <a:spcPct val="150000"/>
              </a:lnSpc>
            </a:pPr>
            <a:r>
              <a:rPr lang="en-US" sz="20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1.</a:t>
            </a:r>
            <a:r>
              <a:rPr lang="zh-CN" alt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打开</a:t>
            </a:r>
            <a:r>
              <a:rPr lang="en-US" altLang="zh-CN"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OBS</a:t>
            </a:r>
            <a:r>
              <a:rPr lang="zh-CN" alt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软件，点击来源下面的</a:t>
            </a:r>
            <a:r>
              <a:rPr lang="en-US" altLang="zh-CN"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a:t>
            </a:r>
            <a:r>
              <a:rPr lang="zh-CN" alt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号，选择捕获视频设备</a:t>
            </a:r>
            <a:endParaRPr lang="zh-CN" alt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50000"/>
              </a:lnSpc>
            </a:pPr>
            <a:endParaRPr lang="zh-CN" alt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50000"/>
              </a:lnSpc>
            </a:pPr>
            <a:r>
              <a:rPr lang="zh-CN" sz="20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视频</a:t>
            </a:r>
            <a:r>
              <a:rPr sz="2000" dirty="0" err="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设备：选择</a:t>
            </a:r>
            <a:r>
              <a:rPr sz="2400" b="1" u="sng" dirty="0" err="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sinsam</a:t>
            </a:r>
            <a:r>
              <a:rPr sz="2400" b="1" u="sng"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 </a:t>
            </a:r>
            <a:r>
              <a:rPr sz="2400" b="1" u="sng"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video</a:t>
            </a:r>
            <a:r>
              <a:rPr lang="en-US" sz="24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 </a:t>
            </a:r>
            <a:endParaRPr lang="zh-CN" alt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50000"/>
              </a:lnSpc>
            </a:pPr>
            <a:r>
              <a:rPr lang="zh-CN" alt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自定义音频</a:t>
            </a:r>
            <a:r>
              <a:rPr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a:t>
            </a:r>
            <a:r>
              <a:rPr sz="2000" dirty="0" err="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选择</a:t>
            </a:r>
            <a:r>
              <a:rPr sz="2400" b="1" u="sng" dirty="0" err="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sinsam</a:t>
            </a:r>
            <a:r>
              <a:rPr sz="2400" b="1" u="sng"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 audio</a:t>
            </a:r>
            <a:endParaRPr sz="20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50000"/>
              </a:lnSpc>
            </a:pPr>
            <a:endParaRPr sz="20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50000"/>
              </a:lnSpc>
            </a:pPr>
            <a:r>
              <a:rPr lang="en-US" sz="20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2.确定后，</a:t>
            </a:r>
            <a:r>
              <a:rPr 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即可将芯象导播输出的虚拟音视频用于OBS直播软件上</a:t>
            </a:r>
            <a:endParaRPr 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6" name="圆角矩形 5"/>
          <p:cNvSpPr/>
          <p:nvPr/>
        </p:nvSpPr>
        <p:spPr>
          <a:xfrm>
            <a:off x="509905" y="6007735"/>
            <a:ext cx="11231880" cy="616585"/>
          </a:xfrm>
          <a:prstGeom prst="roundRect">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0"/>
              </a:spcBef>
              <a:spcAft>
                <a:spcPts val="0"/>
              </a:spcAft>
              <a:buSzPct val="100000"/>
              <a:buFontTx/>
              <a:buNone/>
            </a:pPr>
            <a:r>
              <a:rPr lang="zh-CN" sz="3200" b="1" spc="240" dirty="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不要走开，稍后有实操演示哦</a:t>
            </a:r>
            <a:r>
              <a:rPr lang="en-US" altLang="zh-CN" sz="3200" b="1" spc="240" dirty="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a:t>
            </a:r>
            <a:endParaRPr lang="en-US" altLang="zh-CN" sz="3200" b="1" spc="240" dirty="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p:cNvPicPr>
            <a:picLocks noChangeAspect="1"/>
          </p:cNvPicPr>
          <p:nvPr/>
        </p:nvPicPr>
        <p:blipFill>
          <a:blip r:embed="rId5"/>
          <a:stretch>
            <a:fillRect/>
          </a:stretch>
        </p:blipFill>
        <p:spPr>
          <a:xfrm>
            <a:off x="600075" y="1546225"/>
            <a:ext cx="6458585" cy="3686810"/>
          </a:xfrm>
          <a:prstGeom prst="rect">
            <a:avLst/>
          </a:prstGeom>
        </p:spPr>
      </p:pic>
    </p:spTree>
    <p:custDataLst>
      <p:tags r:id="rId6"/>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8" name="文本框 7"/>
          <p:cNvSpPr txBox="1"/>
          <p:nvPr>
            <p:custDataLst>
              <p:tags r:id="rId4"/>
            </p:custDataLst>
          </p:nvPr>
        </p:nvSpPr>
        <p:spPr>
          <a:xfrm>
            <a:off x="658458" y="475511"/>
            <a:ext cx="10972876" cy="572769"/>
          </a:xfrm>
          <a:prstGeom prst="rect">
            <a:avLst/>
          </a:prstGeom>
          <a:noFill/>
        </p:spPr>
        <p:txBody>
          <a:bodyPr wrap="square" lIns="63500" tIns="25400" rIns="63500" bIns="25400" rtlCol="0" anchor="t" anchorCtr="0">
            <a:noAutofit/>
          </a:bodyPr>
          <a:lstStyle/>
          <a:p>
            <a:pPr>
              <a:buSzPct val="100000"/>
            </a:pPr>
            <a:r>
              <a:rPr lang="zh-CN" altLang="en-US" sz="3200" spc="160" dirty="0">
                <a:solidFill>
                  <a:schemeClr val="tx1">
                    <a:lumMod val="75000"/>
                    <a:lumOff val="25000"/>
                  </a:schemeClr>
                </a:solidFill>
                <a:latin typeface="思源黑体 CN Medium" panose="020B0600000000000000" charset="-122"/>
                <a:ea typeface="思源黑体 CN Medium" panose="020B0600000000000000" charset="-122"/>
                <a:sym typeface="+mn-ea"/>
              </a:rPr>
              <a:t>其他软件添加芯象导播的虚拟画面</a:t>
            </a:r>
            <a:r>
              <a:rPr lang="zh-CN" altLang="en-US" sz="3200" spc="160" dirty="0" smtClean="0">
                <a:solidFill>
                  <a:schemeClr val="tx1">
                    <a:lumMod val="75000"/>
                    <a:lumOff val="25000"/>
                  </a:schemeClr>
                </a:solidFill>
                <a:latin typeface="思源黑体 CN Medium" panose="020B0600000000000000" charset="-122"/>
                <a:ea typeface="思源黑体 CN Medium" panose="020B0600000000000000" charset="-122"/>
                <a:sym typeface="+mn-ea"/>
              </a:rPr>
              <a:t>（直播伴侣软件</a:t>
            </a:r>
            <a:r>
              <a:rPr lang="zh-CN" altLang="en-US" sz="3200" spc="160" dirty="0">
                <a:solidFill>
                  <a:schemeClr val="tx1">
                    <a:lumMod val="75000"/>
                    <a:lumOff val="25000"/>
                  </a:schemeClr>
                </a:solidFill>
                <a:latin typeface="思源黑体 CN Medium" panose="020B0600000000000000" charset="-122"/>
                <a:ea typeface="思源黑体 CN Medium" panose="020B0600000000000000" charset="-122"/>
                <a:sym typeface="+mn-ea"/>
              </a:rPr>
              <a:t>）</a:t>
            </a:r>
            <a:endParaRPr lang="en-US" altLang="zh-CN" sz="3200" spc="160" dirty="0">
              <a:solidFill>
                <a:schemeClr val="tx1">
                  <a:lumMod val="75000"/>
                  <a:lumOff val="25000"/>
                </a:schemeClr>
              </a:solidFill>
              <a:latin typeface="思源黑体 CN Medium" panose="020B0600000000000000" charset="-122"/>
              <a:ea typeface="思源黑体 CN Medium" panose="020B0600000000000000" charset="-122"/>
              <a:sym typeface="+mn-ea"/>
            </a:endParaRPr>
          </a:p>
          <a:p>
            <a:pPr marL="0" indent="0" algn="l">
              <a:lnSpc>
                <a:spcPct val="100000"/>
              </a:lnSpc>
              <a:spcBef>
                <a:spcPts val="0"/>
              </a:spcBef>
              <a:spcAft>
                <a:spcPts val="0"/>
              </a:spcAft>
              <a:buSzPct val="100000"/>
              <a:buNone/>
            </a:pPr>
            <a:endParaRPr lang="en-US" altLang="zh-CN" sz="3200" spc="160" dirty="0">
              <a:solidFill>
                <a:schemeClr val="tx1">
                  <a:lumMod val="75000"/>
                  <a:lumOff val="25000"/>
                </a:schemeClr>
              </a:solidFill>
              <a:uFillTx/>
              <a:latin typeface="思源黑体 CN Medium" panose="020B0600000000000000" charset="-122"/>
              <a:ea typeface="思源黑体 CN Medium" panose="020B0600000000000000" charset="-122"/>
              <a:sym typeface="+mn-ea"/>
            </a:endParaRPr>
          </a:p>
        </p:txBody>
      </p:sp>
      <p:sp>
        <p:nvSpPr>
          <p:cNvPr id="12" name="矩形 11"/>
          <p:cNvSpPr/>
          <p:nvPr/>
        </p:nvSpPr>
        <p:spPr>
          <a:xfrm>
            <a:off x="438150" y="58483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latin typeface="微软雅黑" panose="020B0503020204020204" charset="-122"/>
              <a:ea typeface="微软雅黑" panose="020B0503020204020204" charset="-122"/>
              <a:sym typeface="+mn-ea"/>
            </a:endParaRPr>
          </a:p>
        </p:txBody>
      </p:sp>
      <p:sp>
        <p:nvSpPr>
          <p:cNvPr id="9" name="文本框 8"/>
          <p:cNvSpPr txBox="1"/>
          <p:nvPr/>
        </p:nvSpPr>
        <p:spPr>
          <a:xfrm>
            <a:off x="7312660" y="1367790"/>
            <a:ext cx="4613275" cy="4384675"/>
          </a:xfrm>
          <a:prstGeom prst="rect">
            <a:avLst/>
          </a:prstGeom>
          <a:noFill/>
        </p:spPr>
        <p:txBody>
          <a:bodyPr wrap="square" rtlCol="0">
            <a:spAutoFit/>
          </a:bodyPr>
          <a:lstStyle/>
          <a:p>
            <a:pPr algn="l">
              <a:lnSpc>
                <a:spcPct val="150000"/>
              </a:lnSpc>
            </a:pPr>
            <a:r>
              <a:rPr 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1.</a:t>
            </a:r>
            <a:r>
              <a:rPr lang="zh-CN" alt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打开直播伴侣，添加直播画面，选择采集的选项</a:t>
            </a:r>
            <a:r>
              <a:rPr lang="zh-CN" altLang="en-US" dirty="0" smtClean="0">
                <a:solidFill>
                  <a:schemeClr val="tx1">
                    <a:lumMod val="50000"/>
                    <a:lumOff val="50000"/>
                  </a:schemeClr>
                </a:solidFill>
                <a:latin typeface="思源黑体 CN Medium" panose="020B0600000000000000" charset="-122"/>
                <a:ea typeface="思源黑体 CN Medium" panose="020B0600000000000000" charset="-122"/>
                <a:cs typeface="思源黑体 CN Medium" panose="020B0600000000000000" charset="-122"/>
              </a:rPr>
              <a:t>（注意：不用摄像头选项，因为摄像头选项无法选择自定义音频）</a:t>
            </a:r>
            <a:endParaRPr lang="zh-CN" altLang="en-US"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50000"/>
              </a:lnSpc>
            </a:pPr>
            <a:endParaRPr lang="zh-CN" altLang="en-US" sz="20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50000"/>
              </a:lnSpc>
            </a:pPr>
            <a:r>
              <a:rPr lang="zh-CN"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视频</a:t>
            </a:r>
            <a:r>
              <a:rPr lang="zh-CN" alt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采集信号</a:t>
            </a:r>
            <a:r>
              <a:rPr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a:t>
            </a:r>
            <a:r>
              <a:rPr sz="2000" dirty="0" err="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选择</a:t>
            </a:r>
            <a:r>
              <a:rPr sz="2400" b="1" u="sng" dirty="0" err="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sinsam</a:t>
            </a:r>
            <a:r>
              <a:rPr sz="2400" b="1" u="sng"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 video</a:t>
            </a:r>
            <a:endParaRPr sz="20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50000"/>
              </a:lnSpc>
            </a:pPr>
            <a:r>
              <a:rPr lang="zh-CN" altLang="en-US"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音频采集信号</a:t>
            </a:r>
            <a:r>
              <a:rPr sz="200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a:t>
            </a:r>
            <a:r>
              <a:rPr sz="2000" dirty="0" err="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选择</a:t>
            </a:r>
            <a:r>
              <a:rPr sz="2400" b="1" u="sng" dirty="0" err="1">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sinsam</a:t>
            </a:r>
            <a:r>
              <a:rPr sz="2400" b="1" u="sng"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 audio</a:t>
            </a:r>
            <a:endParaRPr sz="20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50000"/>
              </a:lnSpc>
            </a:pPr>
            <a:endParaRPr sz="20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a:p>
            <a:pPr algn="l">
              <a:lnSpc>
                <a:spcPct val="150000"/>
              </a:lnSpc>
            </a:pPr>
            <a:r>
              <a:rPr lang="en-US" sz="20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rPr>
              <a:t>2.确定后，即可将芯象导播输出的虚拟音视频用于第三方直播软件上</a:t>
            </a:r>
            <a:endParaRPr lang="en-US" sz="200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6" name="圆角矩形 5"/>
          <p:cNvSpPr/>
          <p:nvPr/>
        </p:nvSpPr>
        <p:spPr>
          <a:xfrm>
            <a:off x="658495" y="6007735"/>
            <a:ext cx="11083290" cy="616585"/>
          </a:xfrm>
          <a:prstGeom prst="roundRect">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0"/>
              </a:spcBef>
              <a:spcAft>
                <a:spcPts val="0"/>
              </a:spcAft>
              <a:buSzPct val="100000"/>
              <a:buFontTx/>
              <a:buNone/>
            </a:pPr>
            <a:r>
              <a:rPr lang="zh-CN" sz="3200" b="1" spc="240" dirty="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不要走开，稍后有实操演示哦</a:t>
            </a:r>
            <a:r>
              <a:rPr lang="en-US" altLang="zh-CN" sz="3200" b="1" spc="240" dirty="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a:t>
            </a:r>
            <a:endParaRPr lang="en-US" altLang="zh-CN" sz="3200" b="1" spc="240" dirty="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endParaRPr>
          </a:p>
        </p:txBody>
      </p:sp>
      <p:pic>
        <p:nvPicPr>
          <p:cNvPr id="4" name="图片 3"/>
          <p:cNvPicPr>
            <a:picLocks noChangeAspect="1"/>
          </p:cNvPicPr>
          <p:nvPr/>
        </p:nvPicPr>
        <p:blipFill>
          <a:blip r:embed="rId5"/>
          <a:stretch>
            <a:fillRect/>
          </a:stretch>
        </p:blipFill>
        <p:spPr>
          <a:xfrm>
            <a:off x="600038" y="1795571"/>
            <a:ext cx="6446610" cy="3528045"/>
          </a:xfrm>
          <a:prstGeom prst="rect">
            <a:avLst/>
          </a:prstGeom>
        </p:spPr>
      </p:pic>
    </p:spTree>
    <p:custDataLst>
      <p:tags r:id="rId6"/>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5" name="矩形: 剪去单角 24"/>
          <p:cNvSpPr/>
          <p:nvPr>
            <p:custDataLst>
              <p:tags r:id="rId2"/>
            </p:custDataLst>
          </p:nvPr>
        </p:nvSpPr>
        <p:spPr>
          <a:xfrm flipV="1">
            <a:off x="4923790" y="1273175"/>
            <a:ext cx="6324600" cy="4648200"/>
          </a:xfrm>
          <a:prstGeom prst="snip1Rect">
            <a:avLst>
              <a:gd name="adj" fmla="val 9836"/>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lt1"/>
              </a:solidFill>
              <a:latin typeface="微软雅黑" panose="020B0503020204020204" charset="-122"/>
              <a:ea typeface="微软雅黑" panose="020B0503020204020204" charset="-122"/>
            </a:endParaRPr>
          </a:p>
        </p:txBody>
      </p:sp>
      <p:grpSp>
        <p:nvGrpSpPr>
          <p:cNvPr id="21" name="组合 20"/>
          <p:cNvGrpSpPr/>
          <p:nvPr>
            <p:custDataLst>
              <p:tags r:id="rId3"/>
            </p:custDataLst>
          </p:nvPr>
        </p:nvGrpSpPr>
        <p:grpSpPr>
          <a:xfrm>
            <a:off x="5486490" y="1030398"/>
            <a:ext cx="720000" cy="415819"/>
            <a:chOff x="8877300" y="1455791"/>
            <a:chExt cx="720000" cy="415819"/>
          </a:xfrm>
          <a:solidFill>
            <a:schemeClr val="accent1"/>
          </a:solidFill>
        </p:grpSpPr>
        <p:sp>
          <p:nvSpPr>
            <p:cNvPr id="22" name="任意多边形: 形状 21"/>
            <p:cNvSpPr/>
            <p:nvPr>
              <p:custDataLst>
                <p:tags r:id="rId4"/>
              </p:custDataLst>
            </p:nvPr>
          </p:nvSpPr>
          <p:spPr>
            <a:xfrm>
              <a:off x="8877300" y="1455791"/>
              <a:ext cx="340237" cy="415819"/>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3" name="任意多边形: 形状 22"/>
            <p:cNvSpPr/>
            <p:nvPr>
              <p:custDataLst>
                <p:tags r:id="rId5"/>
              </p:custDataLst>
            </p:nvPr>
          </p:nvSpPr>
          <p:spPr>
            <a:xfrm>
              <a:off x="9257063" y="1455791"/>
              <a:ext cx="340237" cy="415819"/>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grpSp>
      <p:pic>
        <p:nvPicPr>
          <p:cNvPr id="4" name="图片 3" descr="编组备份"/>
          <p:cNvPicPr>
            <a:picLocks noChangeAspect="1"/>
          </p:cNvPicPr>
          <p:nvPr>
            <p:custDataLst>
              <p:tags r:id="rId6"/>
            </p:custDataLst>
          </p:nvPr>
        </p:nvPicPr>
        <p:blipFill>
          <a:blip r:embed="rId7"/>
          <a:stretch>
            <a:fillRect/>
          </a:stretch>
        </p:blipFill>
        <p:spPr>
          <a:xfrm>
            <a:off x="10652760" y="298450"/>
            <a:ext cx="1089025" cy="473710"/>
          </a:xfrm>
          <a:prstGeom prst="rect">
            <a:avLst/>
          </a:prstGeom>
        </p:spPr>
      </p:pic>
      <p:sp>
        <p:nvSpPr>
          <p:cNvPr id="6" name="文本框 5"/>
          <p:cNvSpPr txBox="1"/>
          <p:nvPr/>
        </p:nvSpPr>
        <p:spPr>
          <a:xfrm>
            <a:off x="4101465" y="5561330"/>
            <a:ext cx="309880" cy="368300"/>
          </a:xfrm>
          <a:prstGeom prst="rect">
            <a:avLst/>
          </a:prstGeom>
          <a:noFill/>
        </p:spPr>
        <p:txBody>
          <a:bodyPr wrap="none" rtlCol="0">
            <a:spAutoFit/>
          </a:bodyPr>
          <a:p>
            <a:endParaRPr lang="zh-CN" altLang="en-US"/>
          </a:p>
        </p:txBody>
      </p:sp>
      <p:sp>
        <p:nvSpPr>
          <p:cNvPr id="13" name="文本框 12"/>
          <p:cNvSpPr txBox="1"/>
          <p:nvPr>
            <p:custDataLst>
              <p:tags r:id="rId8"/>
            </p:custDataLst>
          </p:nvPr>
        </p:nvSpPr>
        <p:spPr>
          <a:xfrm>
            <a:off x="5469270" y="1881192"/>
            <a:ext cx="4645062" cy="572769"/>
          </a:xfrm>
          <a:prstGeom prst="rect">
            <a:avLst/>
          </a:prstGeom>
          <a:noFill/>
        </p:spPr>
        <p:txBody>
          <a:bodyPr wrap="square" lIns="63500" tIns="25400" rIns="63500" bIns="25400" rtlCol="0" anchor="t" anchorCtr="0">
            <a:normAutofit fontScale="90000"/>
          </a:bodyPr>
          <a:p>
            <a:pPr indent="0">
              <a:lnSpc>
                <a:spcPct val="100000"/>
              </a:lnSpc>
              <a:spcBef>
                <a:spcPts val="0"/>
              </a:spcBef>
              <a:spcAft>
                <a:spcPts val="0"/>
              </a:spcAft>
              <a:buSzPct val="100000"/>
              <a:buNone/>
            </a:pPr>
            <a:r>
              <a:rPr lang="zh-CN" altLang="en-US" sz="3200" spc="16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更多其他的软件操作</a:t>
            </a:r>
            <a:r>
              <a:rPr lang="en-US" altLang="zh-CN" sz="3200" spc="16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rPr>
              <a:t>~</a:t>
            </a:r>
            <a:endParaRPr lang="en-US" altLang="zh-CN" sz="3200" spc="160" dirty="0">
              <a:solidFill>
                <a:schemeClr val="tx1">
                  <a:lumMod val="75000"/>
                  <a:lumOff val="25000"/>
                </a:schemeClr>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pic>
        <p:nvPicPr>
          <p:cNvPr id="8" name="图片 7"/>
          <p:cNvPicPr>
            <a:picLocks noChangeAspect="1"/>
          </p:cNvPicPr>
          <p:nvPr>
            <p:custDataLst>
              <p:tags r:id="rId9"/>
            </p:custDataLst>
          </p:nvPr>
        </p:nvPicPr>
        <p:blipFill>
          <a:blip r:embed="rId10"/>
          <a:stretch>
            <a:fillRect/>
          </a:stretch>
        </p:blipFill>
        <p:spPr>
          <a:xfrm>
            <a:off x="1703070" y="1450340"/>
            <a:ext cx="1872615" cy="1791335"/>
          </a:xfrm>
          <a:prstGeom prst="ellipse">
            <a:avLst/>
          </a:prstGeom>
        </p:spPr>
      </p:pic>
      <p:pic>
        <p:nvPicPr>
          <p:cNvPr id="101" name="图片 100"/>
          <p:cNvPicPr/>
          <p:nvPr>
            <p:custDataLst>
              <p:tags r:id="rId11"/>
            </p:custDataLst>
          </p:nvPr>
        </p:nvPicPr>
        <p:blipFill>
          <a:blip r:embed="rId12"/>
          <a:stretch>
            <a:fillRect/>
          </a:stretch>
        </p:blipFill>
        <p:spPr>
          <a:xfrm>
            <a:off x="1739265" y="3724910"/>
            <a:ext cx="1836420" cy="1836420"/>
          </a:xfrm>
          <a:prstGeom prst="ellipse">
            <a:avLst/>
          </a:prstGeom>
          <a:noFill/>
          <a:ln w="9525">
            <a:noFill/>
          </a:ln>
        </p:spPr>
      </p:pic>
      <p:sp>
        <p:nvSpPr>
          <p:cNvPr id="17" name="文本框 16"/>
          <p:cNvSpPr txBox="1"/>
          <p:nvPr>
            <p:custDataLst>
              <p:tags r:id="rId13"/>
            </p:custDataLst>
          </p:nvPr>
        </p:nvSpPr>
        <p:spPr>
          <a:xfrm>
            <a:off x="5344795" y="2528570"/>
            <a:ext cx="5482590" cy="3032760"/>
          </a:xfrm>
          <a:prstGeom prst="rect">
            <a:avLst/>
          </a:prstGeom>
          <a:noFill/>
        </p:spPr>
        <p:txBody>
          <a:bodyPr wrap="square" lIns="91440" tIns="45720" rIns="91440" bIns="45720" rtlCol="0" anchor="b" anchorCtr="0"/>
          <a:p>
            <a:pPr indent="0" fontAlgn="auto">
              <a:lnSpc>
                <a:spcPct val="120000"/>
              </a:lnSpc>
              <a:spcBef>
                <a:spcPts val="0"/>
              </a:spcBef>
              <a:spcAft>
                <a:spcPts val="0"/>
              </a:spcAft>
              <a:buSzPct val="100000"/>
              <a:buNone/>
            </a:pPr>
            <a:r>
              <a:rPr lang="zh-CN" altLang="en-US" sz="2800" spc="360" dirty="0" smtClean="0">
                <a:solidFill>
                  <a:srgbClr val="00B914"/>
                </a:solidFill>
                <a:latin typeface="思源黑体 CN Medium" panose="020B0600000000000000" charset="-122"/>
                <a:ea typeface="思源黑体 CN Medium" panose="020B0600000000000000" charset="-122"/>
                <a:sym typeface="+mn-ea"/>
              </a:rPr>
              <a:t>虚拟输出到其他软件也同上述等类似操作即可实现</a:t>
            </a:r>
            <a:endParaRPr lang="en-US" altLang="zh-CN" sz="2800" spc="360" dirty="0" smtClean="0">
              <a:solidFill>
                <a:srgbClr val="00B914"/>
              </a:solidFill>
              <a:latin typeface="思源黑体 CN Medium" panose="020B0600000000000000" charset="-122"/>
              <a:ea typeface="思源黑体 CN Medium" panose="020B0600000000000000" charset="-122"/>
              <a:sym typeface="+mn-ea"/>
            </a:endParaRPr>
          </a:p>
          <a:p>
            <a:pPr indent="0" fontAlgn="auto">
              <a:lnSpc>
                <a:spcPct val="120000"/>
              </a:lnSpc>
              <a:spcBef>
                <a:spcPts val="0"/>
              </a:spcBef>
              <a:spcAft>
                <a:spcPts val="0"/>
              </a:spcAft>
              <a:buSzPct val="100000"/>
              <a:buNone/>
            </a:pPr>
            <a:endParaRPr lang="en-US" altLang="zh-CN" sz="2800" spc="360" dirty="0">
              <a:solidFill>
                <a:srgbClr val="00B914"/>
              </a:solidFill>
              <a:latin typeface="思源黑体 CN Medium" panose="020B0600000000000000" charset="-122"/>
              <a:ea typeface="思源黑体 CN Medium" panose="020B0600000000000000" charset="-122"/>
              <a:sym typeface="+mn-ea"/>
            </a:endParaRPr>
          </a:p>
          <a:p>
            <a:pPr indent="0" fontAlgn="auto">
              <a:lnSpc>
                <a:spcPct val="120000"/>
              </a:lnSpc>
              <a:spcBef>
                <a:spcPts val="0"/>
              </a:spcBef>
              <a:spcAft>
                <a:spcPts val="0"/>
              </a:spcAft>
              <a:buSzPct val="100000"/>
              <a:buNone/>
            </a:pPr>
            <a:r>
              <a:rPr lang="zh-CN" altLang="en-US" sz="2800" spc="360" dirty="0" smtClean="0">
                <a:solidFill>
                  <a:srgbClr val="00B914"/>
                </a:solidFill>
                <a:latin typeface="思源黑体 CN Medium" panose="020B0600000000000000" charset="-122"/>
                <a:ea typeface="思源黑体 CN Medium" panose="020B0600000000000000" charset="-122"/>
                <a:sym typeface="+mn-ea"/>
              </a:rPr>
              <a:t>（注：视频号，腾讯会议不支持虚拟音频，故无法选择虚拟输出芯象输出的音频）</a:t>
            </a:r>
            <a:endParaRPr lang="zh-CN" altLang="en-US" sz="2800" spc="360" dirty="0" smtClean="0">
              <a:solidFill>
                <a:srgbClr val="00B914"/>
              </a:solidFill>
              <a:latin typeface="思源黑体 CN Medium" panose="020B0600000000000000" charset="-122"/>
              <a:ea typeface="思源黑体 CN Medium" panose="020B0600000000000000" charset="-122"/>
              <a:sym typeface="+mn-ea"/>
            </a:endParaRPr>
          </a:p>
        </p:txBody>
      </p:sp>
    </p:spTree>
    <p:custDataLst>
      <p:tags r:id="rId14"/>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grpSp>
        <p:nvGrpSpPr>
          <p:cNvPr id="6" name="组合 5"/>
          <p:cNvGrpSpPr/>
          <p:nvPr>
            <p:custDataLst>
              <p:tags r:id="rId4"/>
            </p:custDataLst>
          </p:nvPr>
        </p:nvGrpSpPr>
        <p:grpSpPr>
          <a:xfrm rot="10800000">
            <a:off x="748039" y="2233299"/>
            <a:ext cx="914407" cy="762006"/>
            <a:chOff x="13507" y="7307"/>
            <a:chExt cx="4780" cy="4212"/>
          </a:xfrm>
          <a:solidFill>
            <a:srgbClr val="000000">
              <a:alpha val="10000"/>
            </a:srgbClr>
          </a:solidFill>
        </p:grpSpPr>
        <p:sp>
          <p:nvSpPr>
            <p:cNvPr id="7" name="任意多边形: 形状 26"/>
            <p:cNvSpPr>
              <a:spLocks noChangeAspect="1"/>
            </p:cNvSpPr>
            <p:nvPr>
              <p:custDataLst>
                <p:tags r:id="rId5"/>
              </p:custDataLst>
            </p:nvPr>
          </p:nvSpPr>
          <p:spPr>
            <a:xfrm rot="10800000">
              <a:off x="13507"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0" name="任意多边形: 形状 27"/>
            <p:cNvSpPr>
              <a:spLocks noChangeAspect="1"/>
            </p:cNvSpPr>
            <p:nvPr>
              <p:custDataLst>
                <p:tags r:id="rId6"/>
              </p:custDataLst>
            </p:nvPr>
          </p:nvSpPr>
          <p:spPr>
            <a:xfrm rot="10800000">
              <a:off x="16209"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11" name="组合 10"/>
          <p:cNvGrpSpPr/>
          <p:nvPr>
            <p:custDataLst>
              <p:tags r:id="rId7"/>
            </p:custDataLst>
          </p:nvPr>
        </p:nvGrpSpPr>
        <p:grpSpPr>
          <a:xfrm>
            <a:off x="10529651" y="2079035"/>
            <a:ext cx="914407" cy="762006"/>
            <a:chOff x="13507" y="7307"/>
            <a:chExt cx="4780" cy="4212"/>
          </a:xfrm>
          <a:solidFill>
            <a:srgbClr val="000000">
              <a:alpha val="10000"/>
            </a:srgbClr>
          </a:solidFill>
        </p:grpSpPr>
        <p:sp>
          <p:nvSpPr>
            <p:cNvPr id="12" name="任意多边形: 形状 26"/>
            <p:cNvSpPr>
              <a:spLocks noChangeAspect="1"/>
            </p:cNvSpPr>
            <p:nvPr>
              <p:custDataLst>
                <p:tags r:id="rId8"/>
              </p:custDataLst>
            </p:nvPr>
          </p:nvSpPr>
          <p:spPr>
            <a:xfrm rot="10800000">
              <a:off x="13507"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27"/>
            <p:cNvSpPr>
              <a:spLocks noChangeAspect="1"/>
            </p:cNvSpPr>
            <p:nvPr>
              <p:custDataLst>
                <p:tags r:id="rId9"/>
              </p:custDataLst>
            </p:nvPr>
          </p:nvSpPr>
          <p:spPr>
            <a:xfrm rot="10800000">
              <a:off x="16209"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grpSp>
      <p:pic>
        <p:nvPicPr>
          <p:cNvPr id="14" name="图片 13"/>
          <p:cNvPicPr>
            <a:picLocks noChangeAspect="1"/>
          </p:cNvPicPr>
          <p:nvPr/>
        </p:nvPicPr>
        <p:blipFill>
          <a:blip r:embed="rId10"/>
          <a:srcRect l="7500" r="10349"/>
          <a:stretch>
            <a:fillRect/>
          </a:stretch>
        </p:blipFill>
        <p:spPr>
          <a:xfrm>
            <a:off x="9641205" y="4743450"/>
            <a:ext cx="1016000" cy="1035050"/>
          </a:xfrm>
          <a:prstGeom prst="ellipse">
            <a:avLst/>
          </a:prstGeom>
        </p:spPr>
      </p:pic>
      <p:pic>
        <p:nvPicPr>
          <p:cNvPr id="100" name="图片 99"/>
          <p:cNvPicPr/>
          <p:nvPr/>
        </p:nvPicPr>
        <p:blipFill>
          <a:blip r:embed="rId11"/>
          <a:srcRect l="29673" t="7407" r="29934" b="26833"/>
          <a:stretch>
            <a:fillRect/>
          </a:stretch>
        </p:blipFill>
        <p:spPr>
          <a:xfrm>
            <a:off x="1658620" y="4765358"/>
            <a:ext cx="1016635" cy="991235"/>
          </a:xfrm>
          <a:prstGeom prst="ellipse">
            <a:avLst/>
          </a:prstGeom>
          <a:noFill/>
          <a:ln w="9525">
            <a:noFill/>
          </a:ln>
        </p:spPr>
      </p:pic>
      <p:sp>
        <p:nvSpPr>
          <p:cNvPr id="17" name="文本框 16"/>
          <p:cNvSpPr txBox="1"/>
          <p:nvPr>
            <p:custDataLst>
              <p:tags r:id="rId12"/>
            </p:custDataLst>
          </p:nvPr>
        </p:nvSpPr>
        <p:spPr>
          <a:xfrm>
            <a:off x="2038985" y="2587625"/>
            <a:ext cx="8114030" cy="1767205"/>
          </a:xfrm>
          <a:prstGeom prst="rect">
            <a:avLst/>
          </a:prstGeom>
          <a:noFill/>
        </p:spPr>
        <p:txBody>
          <a:bodyPr wrap="square" lIns="63500" tIns="25400" rIns="63500" bIns="25400" rtlCol="0" anchor="ctr" anchorCtr="0"/>
          <a:p>
            <a:pPr marL="0" lvl="0" algn="dist" fontAlgn="auto">
              <a:lnSpc>
                <a:spcPct val="100000"/>
              </a:lnSpc>
              <a:spcBef>
                <a:spcPts val="0"/>
              </a:spcBef>
              <a:spcAft>
                <a:spcPts val="0"/>
              </a:spcAft>
              <a:buNone/>
            </a:pPr>
            <a:r>
              <a:rPr lang="zh-CN" altLang="en-US" sz="6600" spc="300" dirty="0" smtClean="0">
                <a:solidFill>
                  <a:srgbClr val="00B914"/>
                </a:solidFill>
                <a:latin typeface="思源黑体 CN Bold" panose="020B0800000000000000" charset="-122"/>
                <a:ea typeface="思源黑体 CN Bold" panose="020B0800000000000000" charset="-122"/>
                <a:cs typeface="思源黑体 CN Bold" panose="020B0800000000000000" charset="-122"/>
                <a:sym typeface="+mn-ea"/>
              </a:rPr>
              <a:t>实操讲解</a:t>
            </a:r>
            <a:r>
              <a:rPr lang="zh-CN" altLang="en-US" sz="3600" b="1" spc="300" dirty="0" smtClean="0">
                <a:solidFill>
                  <a:srgbClr val="00B914"/>
                </a:solidFill>
                <a:latin typeface="思源黑体 CN Bold" panose="020B0800000000000000" charset="-122"/>
                <a:ea typeface="思源黑体 CN Bold" panose="020B0800000000000000" charset="-122"/>
                <a:cs typeface="思源黑体 CN Bold" panose="020B0800000000000000" charset="-122"/>
                <a:sym typeface="+mn-ea"/>
              </a:rPr>
              <a:t>如何使用虚拟输出</a:t>
            </a:r>
            <a:endParaRPr lang="zh-CN" altLang="en-US" sz="3600" b="1" spc="300" dirty="0" smtClean="0">
              <a:solidFill>
                <a:srgbClr val="00B914"/>
              </a:solidFill>
              <a:latin typeface="思源黑体 CN Bold" panose="020B0800000000000000" charset="-122"/>
              <a:ea typeface="思源黑体 CN Bold" panose="020B0800000000000000" charset="-122"/>
              <a:cs typeface="思源黑体 CN Bold" panose="020B0800000000000000" charset="-122"/>
              <a:sym typeface="+mn-ea"/>
            </a:endParaRPr>
          </a:p>
        </p:txBody>
      </p:sp>
      <p:grpSp>
        <p:nvGrpSpPr>
          <p:cNvPr id="23" name="组合 22"/>
          <p:cNvGrpSpPr/>
          <p:nvPr/>
        </p:nvGrpSpPr>
        <p:grpSpPr>
          <a:xfrm>
            <a:off x="5482590" y="4585335"/>
            <a:ext cx="1351280" cy="1351280"/>
            <a:chOff x="4927" y="7925"/>
            <a:chExt cx="2128" cy="2128"/>
          </a:xfrm>
        </p:grpSpPr>
        <p:sp>
          <p:nvSpPr>
            <p:cNvPr id="24" name="椭圆 23"/>
            <p:cNvSpPr/>
            <p:nvPr/>
          </p:nvSpPr>
          <p:spPr>
            <a:xfrm>
              <a:off x="4927" y="7925"/>
              <a:ext cx="2128" cy="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p:cNvPicPr>
              <a:picLocks noChangeAspect="1"/>
            </p:cNvPicPr>
            <p:nvPr>
              <p:custDataLst>
                <p:tags r:id="rId13"/>
              </p:custDataLst>
            </p:nvPr>
          </p:nvPicPr>
          <p:blipFill rotWithShape="1">
            <a:blip r:embed="rId14"/>
            <a:srcRect/>
            <a:stretch>
              <a:fillRect/>
            </a:stretch>
          </p:blipFill>
          <p:spPr>
            <a:xfrm>
              <a:off x="5243" y="8419"/>
              <a:ext cx="1495" cy="1049"/>
            </a:xfrm>
            <a:prstGeom prst="rect">
              <a:avLst/>
            </a:prstGeom>
          </p:spPr>
        </p:pic>
      </p:grpSp>
      <p:cxnSp>
        <p:nvCxnSpPr>
          <p:cNvPr id="26" name="直接箭头连接符 25"/>
          <p:cNvCxnSpPr/>
          <p:nvPr/>
        </p:nvCxnSpPr>
        <p:spPr>
          <a:xfrm>
            <a:off x="6833870" y="5260975"/>
            <a:ext cx="2807335" cy="0"/>
          </a:xfrm>
          <a:prstGeom prst="straightConnector1">
            <a:avLst/>
          </a:prstGeom>
          <a:ln w="28575" cmpd="sng">
            <a:solidFill>
              <a:srgbClr val="00B914"/>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100" idx="6"/>
          </p:cNvCxnSpPr>
          <p:nvPr/>
        </p:nvCxnSpPr>
        <p:spPr>
          <a:xfrm flipH="1">
            <a:off x="2675255" y="5260975"/>
            <a:ext cx="2756535" cy="0"/>
          </a:xfrm>
          <a:prstGeom prst="straightConnector1">
            <a:avLst/>
          </a:prstGeom>
          <a:ln w="28575" cmpd="sng">
            <a:solidFill>
              <a:srgbClr val="00B914"/>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5"/>
            </p:custDataLst>
          </p:nvPr>
        </p:nvSpPr>
        <p:spPr>
          <a:xfrm>
            <a:off x="3426460" y="5412105"/>
            <a:ext cx="1254125" cy="366395"/>
          </a:xfrm>
          <a:prstGeom prst="rect">
            <a:avLst/>
          </a:prstGeom>
          <a:noFill/>
        </p:spPr>
        <p:txBody>
          <a:bodyPr wrap="square" lIns="63500" tIns="25400" rIns="63500" bIns="25400" rtlCol="0" anchor="t" anchorCtr="0">
            <a:noAutofit/>
          </a:bodyPr>
          <a:p>
            <a:pPr marL="0" indent="0" algn="dist" fontAlgn="auto">
              <a:lnSpc>
                <a:spcPct val="110000"/>
              </a:lnSpc>
              <a:spcBef>
                <a:spcPts val="0"/>
              </a:spcBef>
              <a:spcAft>
                <a:spcPts val="0"/>
              </a:spcAft>
              <a:buSzPct val="100000"/>
              <a:buNone/>
            </a:pPr>
            <a:r>
              <a:rPr lang="zh-CN" altLang="en-US" sz="1400" spc="8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rPr>
              <a:t>画面输出</a:t>
            </a:r>
            <a:endParaRPr lang="zh-CN" altLang="en-US" sz="1400" spc="8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29" name="文本框 28"/>
          <p:cNvSpPr txBox="1"/>
          <p:nvPr>
            <p:custDataLst>
              <p:tags r:id="rId16"/>
            </p:custDataLst>
          </p:nvPr>
        </p:nvSpPr>
        <p:spPr>
          <a:xfrm>
            <a:off x="7610475" y="5412105"/>
            <a:ext cx="1254125" cy="366395"/>
          </a:xfrm>
          <a:prstGeom prst="rect">
            <a:avLst/>
          </a:prstGeom>
          <a:noFill/>
        </p:spPr>
        <p:txBody>
          <a:bodyPr wrap="square" lIns="63500" tIns="25400" rIns="63500" bIns="25400" rtlCol="0" anchor="t" anchorCtr="0">
            <a:noAutofit/>
          </a:bodyPr>
          <a:p>
            <a:pPr marL="0" indent="0" algn="dist" fontAlgn="auto">
              <a:lnSpc>
                <a:spcPct val="110000"/>
              </a:lnSpc>
              <a:spcBef>
                <a:spcPts val="0"/>
              </a:spcBef>
              <a:spcAft>
                <a:spcPts val="0"/>
              </a:spcAft>
              <a:buSzPct val="100000"/>
              <a:buNone/>
            </a:pPr>
            <a:r>
              <a:rPr lang="zh-CN" altLang="en-US" sz="1400" spc="8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rPr>
              <a:t>画面输出</a:t>
            </a:r>
            <a:endParaRPr lang="zh-CN" altLang="en-US" sz="1400" spc="8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105" name="Object 105"/>
          <p:cNvSpPr txBox="1"/>
          <p:nvPr>
            <p:custDataLst>
              <p:tags r:id="rId17"/>
            </p:custDataLst>
          </p:nvPr>
        </p:nvSpPr>
        <p:spPr>
          <a:xfrm>
            <a:off x="4744720" y="755650"/>
            <a:ext cx="3027680" cy="988060"/>
          </a:xfrm>
          <a:prstGeom prst="rect">
            <a:avLst/>
          </a:prstGeom>
        </p:spPr>
        <p:txBody>
          <a:bodyPr vert="horz" wrap="square" rtlCol="0" anchor="b" anchorCtr="0">
            <a:normAutofit fontScale="50000"/>
          </a:bodyPr>
          <a:p>
            <a:pPr algn="l">
              <a:lnSpc>
                <a:spcPct val="100000"/>
              </a:lnSpc>
            </a:pPr>
            <a:r>
              <a:rPr lang="en-US" altLang="zh-CN" sz="10000" b="0" i="0" dirty="0">
                <a:solidFill>
                  <a:srgbClr val="00B914"/>
                </a:solidFill>
                <a:latin typeface="微软雅黑" panose="020B0503020204020204" charset="-122"/>
                <a:ea typeface="微软雅黑" panose="020B0503020204020204" charset="-122"/>
              </a:rPr>
              <a:t>PART 03</a:t>
            </a:r>
            <a:endParaRPr lang="en-US" altLang="zh-CN" sz="10000" b="0" i="0" dirty="0">
              <a:solidFill>
                <a:srgbClr val="00B914"/>
              </a:solidFill>
              <a:latin typeface="微软雅黑" panose="020B0503020204020204" charset="-122"/>
              <a:ea typeface="微软雅黑" panose="020B0503020204020204" charset="-122"/>
            </a:endParaRPr>
          </a:p>
        </p:txBody>
      </p:sp>
    </p:spTree>
    <p:custDataLst>
      <p:tags r:id="rId18"/>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l="1" t="11200" r="1"/>
          <a:stretch>
            <a:fillRect/>
          </a:stretch>
        </p:blipFill>
        <p:spPr>
          <a:xfrm>
            <a:off x="3175" y="1675765"/>
            <a:ext cx="12192000" cy="5168900"/>
          </a:xfrm>
          <a:prstGeom prst="rect">
            <a:avLst/>
          </a:prstGeom>
        </p:spPr>
      </p:pic>
      <p:sp>
        <p:nvSpPr>
          <p:cNvPr id="46" name="矩形 45"/>
          <p:cNvSpPr/>
          <p:nvPr/>
        </p:nvSpPr>
        <p:spPr>
          <a:xfrm>
            <a:off x="0" y="1676400"/>
            <a:ext cx="12192000" cy="5403215"/>
          </a:xfrm>
          <a:prstGeom prst="rect">
            <a:avLst/>
          </a:prstGeom>
          <a:solidFill>
            <a:srgbClr val="32AB3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1280795" y="2834005"/>
            <a:ext cx="5454538" cy="953135"/>
          </a:xfrm>
          <a:prstGeom prst="rect">
            <a:avLst/>
          </a:prstGeom>
          <a:noFill/>
        </p:spPr>
        <p:txBody>
          <a:bodyPr wrap="square" rtlCol="0">
            <a:spAutoFit/>
          </a:bodyPr>
          <a:lstStyle/>
          <a:p>
            <a:pPr marL="285750" indent="-285750" algn="l">
              <a:lnSpc>
                <a:spcPct val="140000"/>
              </a:lnSpc>
              <a:buFont typeface="Arial" panose="020B0604020202020204" pitchFamily="34" charset="0"/>
              <a:buChar char="•"/>
            </a:pPr>
            <a:r>
              <a:rPr lang="zh-CN" altLang="en-US" sz="4000" dirty="0" smtClean="0">
                <a:solidFill>
                  <a:schemeClr val="bg1"/>
                </a:solidFill>
                <a:latin typeface="思源黑体 CN Light" panose="020B0300000000000000" charset="-122"/>
                <a:ea typeface="思源黑体 CN Light" panose="020B0300000000000000" charset="-122"/>
                <a:cs typeface="+mn-ea"/>
                <a:sym typeface="+mn-lt"/>
              </a:rPr>
              <a:t>虚拟输出是什么</a:t>
            </a:r>
            <a:endParaRPr lang="zh-CN" altLang="en-US" sz="4000" dirty="0" smtClean="0">
              <a:solidFill>
                <a:schemeClr val="bg1"/>
              </a:solidFill>
              <a:latin typeface="思源黑体 CN Light" panose="020B0300000000000000" charset="-122"/>
              <a:ea typeface="思源黑体 CN Light" panose="020B0300000000000000" charset="-122"/>
              <a:cs typeface="+mn-ea"/>
              <a:sym typeface="+mn-lt"/>
            </a:endParaRPr>
          </a:p>
        </p:txBody>
      </p:sp>
      <p:sp>
        <p:nvSpPr>
          <p:cNvPr id="22" name="文本框 21"/>
          <p:cNvSpPr txBox="1"/>
          <p:nvPr/>
        </p:nvSpPr>
        <p:spPr>
          <a:xfrm>
            <a:off x="4702810" y="353060"/>
            <a:ext cx="2785745" cy="1198880"/>
          </a:xfrm>
          <a:prstGeom prst="rect">
            <a:avLst/>
          </a:prstGeom>
          <a:noFill/>
        </p:spPr>
        <p:txBody>
          <a:bodyPr wrap="square" rtlCol="0">
            <a:spAutoFit/>
          </a:bodyPr>
          <a:lstStyle/>
          <a:p>
            <a:pPr algn="ctr"/>
            <a:r>
              <a:rPr lang="zh-CN" altLang="en-US" sz="7200" b="1" dirty="0">
                <a:solidFill>
                  <a:srgbClr val="32AB37"/>
                </a:solidFill>
                <a:latin typeface="思源黑体 CN Bold" panose="020B0800000000000000" charset="-122"/>
                <a:ea typeface="思源黑体 CN Bold" panose="020B0800000000000000" charset="-122"/>
                <a:cs typeface="+mn-ea"/>
                <a:sym typeface="+mn-lt"/>
              </a:rPr>
              <a:t>目录</a:t>
            </a:r>
            <a:endParaRPr lang="zh-CN" altLang="en-US" sz="7200" b="1" dirty="0">
              <a:solidFill>
                <a:srgbClr val="32AB37"/>
              </a:solidFill>
              <a:latin typeface="思源黑体 CN Bold" panose="020B0800000000000000" charset="-122"/>
              <a:ea typeface="思源黑体 CN Bold" panose="020B0800000000000000" charset="-122"/>
              <a:cs typeface="+mn-ea"/>
              <a:sym typeface="+mn-lt"/>
            </a:endParaRPr>
          </a:p>
        </p:txBody>
      </p:sp>
      <p:sp>
        <p:nvSpPr>
          <p:cNvPr id="2" name="文本框 1"/>
          <p:cNvSpPr txBox="1"/>
          <p:nvPr/>
        </p:nvSpPr>
        <p:spPr>
          <a:xfrm>
            <a:off x="6456045" y="2834005"/>
            <a:ext cx="4838700" cy="953135"/>
          </a:xfrm>
          <a:prstGeom prst="rect">
            <a:avLst/>
          </a:prstGeom>
          <a:noFill/>
        </p:spPr>
        <p:txBody>
          <a:bodyPr wrap="square" rtlCol="0">
            <a:spAutoFit/>
          </a:bodyPr>
          <a:p>
            <a:pPr marL="285750" indent="-285750" algn="l">
              <a:lnSpc>
                <a:spcPct val="140000"/>
              </a:lnSpc>
              <a:buFont typeface="Arial" panose="020B0604020202020204" pitchFamily="34" charset="0"/>
              <a:buChar char="•"/>
            </a:pPr>
            <a:r>
              <a:rPr lang="zh-CN" altLang="en-US" sz="4000" dirty="0">
                <a:solidFill>
                  <a:schemeClr val="bg1"/>
                </a:solidFill>
                <a:latin typeface="思源黑体 CN Light" panose="020B0300000000000000" charset="-122"/>
                <a:ea typeface="思源黑体 CN Light" panose="020B0300000000000000" charset="-122"/>
                <a:cs typeface="+mn-ea"/>
                <a:sym typeface="+mn-lt"/>
              </a:rPr>
              <a:t>如何使用虚拟</a:t>
            </a:r>
            <a:r>
              <a:rPr lang="zh-CN" altLang="en-US" sz="4000" dirty="0" smtClean="0">
                <a:solidFill>
                  <a:schemeClr val="bg1"/>
                </a:solidFill>
                <a:latin typeface="思源黑体 CN Light" panose="020B0300000000000000" charset="-122"/>
                <a:ea typeface="思源黑体 CN Light" panose="020B0300000000000000" charset="-122"/>
                <a:cs typeface="+mn-ea"/>
                <a:sym typeface="+mn-lt"/>
              </a:rPr>
              <a:t>输出</a:t>
            </a:r>
            <a:endParaRPr lang="zh-CN" altLang="en-US" sz="4000" dirty="0" smtClean="0">
              <a:solidFill>
                <a:schemeClr val="bg1"/>
              </a:solidFill>
              <a:latin typeface="思源黑体 CN Light" panose="020B0300000000000000" charset="-122"/>
              <a:ea typeface="思源黑体 CN Light" panose="020B0300000000000000" charset="-122"/>
              <a:cs typeface="+mn-ea"/>
              <a:sym typeface="+mn-lt"/>
            </a:endParaRPr>
          </a:p>
        </p:txBody>
      </p:sp>
      <p:sp>
        <p:nvSpPr>
          <p:cNvPr id="3" name="文本框 2"/>
          <p:cNvSpPr txBox="1"/>
          <p:nvPr/>
        </p:nvSpPr>
        <p:spPr>
          <a:xfrm>
            <a:off x="6456045" y="4450080"/>
            <a:ext cx="3913505" cy="953135"/>
          </a:xfrm>
          <a:prstGeom prst="rect">
            <a:avLst/>
          </a:prstGeom>
          <a:noFill/>
        </p:spPr>
        <p:txBody>
          <a:bodyPr wrap="square" rtlCol="0">
            <a:spAutoFit/>
          </a:bodyPr>
          <a:p>
            <a:pPr marL="285750" indent="-285750" algn="l">
              <a:lnSpc>
                <a:spcPct val="140000"/>
              </a:lnSpc>
              <a:buFont typeface="Arial" panose="020B0604020202020204" pitchFamily="34" charset="0"/>
              <a:buChar char="•"/>
            </a:pPr>
            <a:r>
              <a:rPr lang="zh-CN" altLang="en-US" sz="4000" dirty="0" smtClean="0">
                <a:solidFill>
                  <a:schemeClr val="bg1"/>
                </a:solidFill>
                <a:latin typeface="思源黑体 CN Light" panose="020B0300000000000000" charset="-122"/>
                <a:ea typeface="思源黑体 CN Light" panose="020B0300000000000000" charset="-122"/>
                <a:cs typeface="+mn-ea"/>
                <a:sym typeface="+mn-lt"/>
              </a:rPr>
              <a:t>常见疑问解答</a:t>
            </a:r>
            <a:endParaRPr lang="zh-CN" altLang="en-US" sz="4000" dirty="0" smtClean="0">
              <a:solidFill>
                <a:schemeClr val="bg1"/>
              </a:solidFill>
              <a:latin typeface="思源黑体 CN Light" panose="020B0300000000000000" charset="-122"/>
              <a:ea typeface="思源黑体 CN Light" panose="020B0300000000000000" charset="-122"/>
              <a:cs typeface="+mn-ea"/>
              <a:sym typeface="+mn-lt"/>
            </a:endParaRPr>
          </a:p>
        </p:txBody>
      </p:sp>
      <p:sp>
        <p:nvSpPr>
          <p:cNvPr id="4" name="文本框 3"/>
          <p:cNvSpPr txBox="1"/>
          <p:nvPr/>
        </p:nvSpPr>
        <p:spPr>
          <a:xfrm>
            <a:off x="1280795" y="4450080"/>
            <a:ext cx="3082290" cy="953135"/>
          </a:xfrm>
          <a:prstGeom prst="rect">
            <a:avLst/>
          </a:prstGeom>
          <a:noFill/>
        </p:spPr>
        <p:txBody>
          <a:bodyPr wrap="square" rtlCol="0">
            <a:spAutoFit/>
          </a:bodyPr>
          <a:p>
            <a:pPr marL="285750" indent="-285750" algn="l">
              <a:lnSpc>
                <a:spcPct val="140000"/>
              </a:lnSpc>
              <a:buFont typeface="Arial" panose="020B0604020202020204" pitchFamily="34" charset="0"/>
              <a:buChar char="•"/>
            </a:pPr>
            <a:r>
              <a:rPr lang="zh-CN" altLang="en-US" sz="4000" dirty="0" smtClean="0">
                <a:solidFill>
                  <a:schemeClr val="bg1"/>
                </a:solidFill>
                <a:latin typeface="思源黑体 CN Light" panose="020B0300000000000000" charset="-122"/>
                <a:ea typeface="思源黑体 CN Light" panose="020B0300000000000000" charset="-122"/>
                <a:cs typeface="+mn-ea"/>
                <a:sym typeface="+mn-lt"/>
              </a:rPr>
              <a:t>实操讲解</a:t>
            </a:r>
            <a:endParaRPr lang="zh-CN" altLang="en-US" sz="4000" dirty="0" smtClean="0">
              <a:solidFill>
                <a:schemeClr val="bg1"/>
              </a:solidFill>
              <a:latin typeface="思源黑体 CN Light" panose="020B0300000000000000" charset="-122"/>
              <a:ea typeface="思源黑体 CN Light" panose="020B0300000000000000" charset="-122"/>
              <a:cs typeface="+mn-ea"/>
              <a:sym typeface="+mn-lt"/>
            </a:endParaRPr>
          </a:p>
        </p:txBody>
      </p:sp>
      <p:pic>
        <p:nvPicPr>
          <p:cNvPr id="5" name="图片 4" descr="编组备份"/>
          <p:cNvPicPr>
            <a:picLocks noChangeAspect="1"/>
          </p:cNvPicPr>
          <p:nvPr>
            <p:custDataLst>
              <p:tags r:id="rId3"/>
            </p:custDataLst>
          </p:nvPr>
        </p:nvPicPr>
        <p:blipFill>
          <a:blip r:embed="rId4"/>
          <a:stretch>
            <a:fillRect/>
          </a:stretch>
        </p:blipFill>
        <p:spPr>
          <a:xfrm>
            <a:off x="10652760" y="298450"/>
            <a:ext cx="1089025" cy="473710"/>
          </a:xfrm>
          <a:prstGeom prst="rect">
            <a:avLst/>
          </a:prstGeom>
        </p:spPr>
      </p:pic>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15" name="矩形 14"/>
          <p:cNvSpPr/>
          <p:nvPr userDrawn="1">
            <p:custDataLst>
              <p:tags r:id="rId4"/>
            </p:custDataLst>
          </p:nvPr>
        </p:nvSpPr>
        <p:spPr>
          <a:xfrm>
            <a:off x="0" y="0"/>
            <a:ext cx="12192000" cy="91211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2" name="矩形 11"/>
          <p:cNvSpPr/>
          <p:nvPr>
            <p:custDataLst>
              <p:tags r:id="rId5"/>
            </p:custDataLst>
          </p:nvPr>
        </p:nvSpPr>
        <p:spPr>
          <a:xfrm>
            <a:off x="0" y="2895623"/>
            <a:ext cx="12192098" cy="2895623"/>
          </a:xfrm>
          <a:prstGeom prst="rect">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4" name="矩形 12"/>
          <p:cNvSpPr/>
          <p:nvPr>
            <p:custDataLst>
              <p:tags r:id="rId6"/>
            </p:custDataLst>
          </p:nvPr>
        </p:nvSpPr>
        <p:spPr>
          <a:xfrm>
            <a:off x="5893435" y="1467485"/>
            <a:ext cx="6031230" cy="4323715"/>
          </a:xfrm>
          <a:prstGeom prst="rect">
            <a:avLst/>
          </a:prstGeom>
          <a:solidFill>
            <a:schemeClr val="lt1"/>
          </a:solidFill>
          <a:ln>
            <a:noFill/>
          </a:ln>
          <a:effectLst>
            <a:outerShdw blurRad="254000" dir="5400000" sx="102000" sy="102000" algn="ctr"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5" name="文本框 4"/>
          <p:cNvSpPr txBox="1"/>
          <p:nvPr>
            <p:custDataLst>
              <p:tags r:id="rId7"/>
            </p:custDataLst>
          </p:nvPr>
        </p:nvSpPr>
        <p:spPr>
          <a:xfrm>
            <a:off x="457155" y="302261"/>
            <a:ext cx="11277689" cy="609600"/>
          </a:xfrm>
          <a:prstGeom prst="rect">
            <a:avLst/>
          </a:prstGeom>
          <a:noFill/>
        </p:spPr>
        <p:txBody>
          <a:bodyPr wrap="square" lIns="63500" tIns="25400" rIns="63500" bIns="25400" rtlCol="0" anchor="ctr" anchorCtr="0">
            <a:noAutofit/>
          </a:bodyPr>
          <a:p>
            <a:pPr marL="0" lvl="0" indent="0" algn="l">
              <a:lnSpc>
                <a:spcPct val="100000"/>
              </a:lnSpc>
              <a:spcBef>
                <a:spcPts val="0"/>
              </a:spcBef>
              <a:spcAft>
                <a:spcPts val="0"/>
              </a:spcAft>
              <a:buSzPct val="100000"/>
              <a:buFontTx/>
              <a:buNone/>
            </a:pPr>
            <a:r>
              <a:rPr lang="zh-CN" sz="3600" spc="240" dirty="0">
                <a:solidFill>
                  <a:srgbClr val="00B914"/>
                </a:solidFill>
                <a:latin typeface="思源黑体 CN Medium" panose="020B0600000000000000" charset="-122"/>
                <a:ea typeface="思源黑体 CN Medium" panose="020B0600000000000000" charset="-122"/>
                <a:sym typeface="+mn-ea"/>
              </a:rPr>
              <a:t>虚拟输出至第三方平台</a:t>
            </a:r>
            <a:endParaRPr lang="zh-CN" sz="3600" spc="240" dirty="0">
              <a:solidFill>
                <a:srgbClr val="00B914"/>
              </a:solidFill>
              <a:latin typeface="思源黑体 CN Medium" panose="020B0600000000000000" charset="-122"/>
              <a:ea typeface="思源黑体 CN Medium" panose="020B0600000000000000" charset="-122"/>
              <a:sym typeface="+mn-ea"/>
            </a:endParaRPr>
          </a:p>
        </p:txBody>
      </p:sp>
      <p:sp>
        <p:nvSpPr>
          <p:cNvPr id="8" name="Title 6"/>
          <p:cNvSpPr txBox="1"/>
          <p:nvPr>
            <p:custDataLst>
              <p:tags r:id="rId8"/>
            </p:custDataLst>
          </p:nvPr>
        </p:nvSpPr>
        <p:spPr>
          <a:xfrm>
            <a:off x="588645" y="3474720"/>
            <a:ext cx="5583555" cy="17373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635000" lvl="0" indent="-635000" algn="l" fontAlgn="ctr">
              <a:lnSpc>
                <a:spcPct val="120000"/>
              </a:lnSpc>
              <a:spcBef>
                <a:spcPts val="0"/>
              </a:spcBef>
              <a:spcAft>
                <a:spcPts val="800"/>
              </a:spcAft>
              <a:buSzPct val="100000"/>
              <a:buFont typeface="Wingdings" panose="05000000000000000000" charset="0"/>
              <a:buChar char="l"/>
            </a:pPr>
            <a:r>
              <a:rPr lang="zh-CN" altLang="en-US" sz="5400" spc="240" dirty="0">
                <a:ln w="3175">
                  <a:noFill/>
                  <a:prstDash val="dash"/>
                </a:ln>
                <a:solidFill>
                  <a:schemeClr val="lt1"/>
                </a:solidFill>
                <a:uFillTx/>
                <a:latin typeface="思源黑体 CN Medium" panose="020B0600000000000000" charset="-122"/>
                <a:ea typeface="思源黑体 CN Medium" panose="020B0600000000000000" charset="-122"/>
                <a:cs typeface="微软雅黑" panose="020B0503020204020204" charset="-122"/>
                <a:sym typeface="+mn-ea"/>
              </a:rPr>
              <a:t>来看个视频</a:t>
            </a:r>
            <a:endParaRPr lang="zh-CN" altLang="en-US" sz="5400" spc="240" dirty="0">
              <a:ln w="3175">
                <a:noFill/>
                <a:prstDash val="dash"/>
              </a:ln>
              <a:solidFill>
                <a:schemeClr val="lt1"/>
              </a:solidFill>
              <a:uFillTx/>
              <a:latin typeface="思源黑体 CN Medium" panose="020B0600000000000000" charset="-122"/>
              <a:ea typeface="思源黑体 CN Medium" panose="020B0600000000000000" charset="-122"/>
              <a:cs typeface="微软雅黑" panose="020B0503020204020204" charset="-122"/>
              <a:sym typeface="+mn-ea"/>
            </a:endParaRPr>
          </a:p>
        </p:txBody>
      </p:sp>
      <p:sp>
        <p:nvSpPr>
          <p:cNvPr id="16" name="矩形 15"/>
          <p:cNvSpPr/>
          <p:nvPr/>
        </p:nvSpPr>
        <p:spPr>
          <a:xfrm>
            <a:off x="323850" y="467360"/>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sz="1200">
              <a:latin typeface="微软雅黑" panose="020B0503020204020204" charset="-122"/>
              <a:ea typeface="微软雅黑" panose="020B0503020204020204" charset="-122"/>
              <a:sym typeface="+mn-ea"/>
            </a:endParaRPr>
          </a:p>
        </p:txBody>
      </p:sp>
      <p:sp>
        <p:nvSpPr>
          <p:cNvPr id="18" name="文本框 17"/>
          <p:cNvSpPr txBox="1"/>
          <p:nvPr>
            <p:custDataLst>
              <p:tags r:id="rId9"/>
            </p:custDataLst>
          </p:nvPr>
        </p:nvSpPr>
        <p:spPr>
          <a:xfrm>
            <a:off x="6304915" y="4966335"/>
            <a:ext cx="5429885" cy="609600"/>
          </a:xfrm>
          <a:prstGeom prst="rect">
            <a:avLst/>
          </a:prstGeom>
          <a:noFill/>
        </p:spPr>
        <p:txBody>
          <a:bodyPr wrap="square" lIns="63500" tIns="25400" rIns="63500" bIns="25400" rtlCol="0" anchor="ctr" anchorCtr="0"/>
          <a:p>
            <a:pPr marL="0" lvl="0" indent="0" algn="l">
              <a:lnSpc>
                <a:spcPct val="100000"/>
              </a:lnSpc>
              <a:spcBef>
                <a:spcPts val="0"/>
              </a:spcBef>
              <a:spcAft>
                <a:spcPts val="0"/>
              </a:spcAft>
              <a:buSzPct val="100000"/>
              <a:buFontTx/>
              <a:buNone/>
            </a:pPr>
            <a:r>
              <a:rPr lang="zh-CN" sz="2400" spc="240" dirty="0">
                <a:solidFill>
                  <a:srgbClr val="00B914"/>
                </a:solidFill>
                <a:latin typeface="思源黑体 CN Medium" panose="020B0600000000000000" charset="-122"/>
                <a:ea typeface="思源黑体 CN Medium" panose="020B0600000000000000" charset="-122"/>
                <a:cs typeface="思源黑体 CN Medium" panose="020B0600000000000000" charset="-122"/>
                <a:sym typeface="+mn-ea"/>
              </a:rPr>
              <a:t>不要走开，稍后有实操演示哦</a:t>
            </a:r>
            <a:r>
              <a:rPr lang="en-US" altLang="zh-CN" sz="2400" spc="240" dirty="0">
                <a:solidFill>
                  <a:srgbClr val="00B914"/>
                </a:solidFill>
                <a:latin typeface="思源黑体 CN Medium" panose="020B0600000000000000" charset="-122"/>
                <a:ea typeface="思源黑体 CN Medium" panose="020B0600000000000000" charset="-122"/>
                <a:cs typeface="思源黑体 CN Medium" panose="020B0600000000000000" charset="-122"/>
                <a:sym typeface="+mn-ea"/>
              </a:rPr>
              <a:t>......</a:t>
            </a:r>
            <a:endParaRPr lang="en-US" altLang="zh-CN" sz="2400" spc="240" dirty="0">
              <a:solidFill>
                <a:srgbClr val="00B914"/>
              </a:solidFill>
              <a:uFillTx/>
              <a:latin typeface="思源黑体 CN Medium" panose="020B0600000000000000" charset="-122"/>
              <a:ea typeface="思源黑体 CN Medium" panose="020B0600000000000000" charset="-122"/>
              <a:cs typeface="思源黑体 CN Medium" panose="020B0600000000000000" charset="-122"/>
              <a:sym typeface="+mn-ea"/>
            </a:endParaRPr>
          </a:p>
        </p:txBody>
      </p:sp>
      <p:pic>
        <p:nvPicPr>
          <p:cNvPr id="19" name="图片 18"/>
          <p:cNvPicPr>
            <a:picLocks noChangeAspect="1"/>
          </p:cNvPicPr>
          <p:nvPr/>
        </p:nvPicPr>
        <p:blipFill>
          <a:blip r:embed="rId10"/>
          <a:stretch>
            <a:fillRect/>
          </a:stretch>
        </p:blipFill>
        <p:spPr>
          <a:xfrm>
            <a:off x="6042660" y="1704340"/>
            <a:ext cx="5699125" cy="2939415"/>
          </a:xfrm>
          <a:prstGeom prst="rect">
            <a:avLst/>
          </a:prstGeom>
        </p:spPr>
      </p:pic>
    </p:spTree>
    <p:custDataLst>
      <p:tags r:id="rId11"/>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11"/>
          <p:cNvSpPr/>
          <p:nvPr>
            <p:custDataLst>
              <p:tags r:id="rId2"/>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4" name="矩形 3"/>
          <p:cNvSpPr/>
          <p:nvPr>
            <p:custDataLst>
              <p:tags r:id="rId3"/>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7" name="矩形 9"/>
          <p:cNvSpPr/>
          <p:nvPr>
            <p:custDataLst>
              <p:tags r:id="rId4"/>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endParaRPr>
          </a:p>
        </p:txBody>
      </p:sp>
      <p:grpSp>
        <p:nvGrpSpPr>
          <p:cNvPr id="30" name="组合 29"/>
          <p:cNvGrpSpPr>
            <a:grpSpLocks noChangeAspect="1"/>
          </p:cNvGrpSpPr>
          <p:nvPr>
            <p:custDataLst>
              <p:tags r:id="rId5"/>
            </p:custDataLst>
          </p:nvPr>
        </p:nvGrpSpPr>
        <p:grpSpPr>
          <a:xfrm rot="10800000">
            <a:off x="727710" y="5447030"/>
            <a:ext cx="637540" cy="556260"/>
            <a:chOff x="3213087" y="1347855"/>
            <a:chExt cx="723913" cy="631688"/>
          </a:xfrm>
          <a:solidFill>
            <a:schemeClr val="accent1">
              <a:alpha val="20000"/>
            </a:schemeClr>
          </a:solidFill>
        </p:grpSpPr>
        <p:sp>
          <p:nvSpPr>
            <p:cNvPr id="31" name="任意多边形: 形状 17"/>
            <p:cNvSpPr>
              <a:spLocks noChangeAspect="1"/>
            </p:cNvSpPr>
            <p:nvPr>
              <p:custDataLst>
                <p:tags r:id="rId6"/>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32" name="任意多边形: 形状 18"/>
            <p:cNvSpPr>
              <a:spLocks noChangeAspect="1"/>
            </p:cNvSpPr>
            <p:nvPr>
              <p:custDataLst>
                <p:tags r:id="rId7"/>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33" name="组合 32"/>
          <p:cNvGrpSpPr>
            <a:grpSpLocks noChangeAspect="1"/>
          </p:cNvGrpSpPr>
          <p:nvPr>
            <p:custDataLst>
              <p:tags r:id="rId8"/>
            </p:custDataLst>
          </p:nvPr>
        </p:nvGrpSpPr>
        <p:grpSpPr>
          <a:xfrm>
            <a:off x="9965690" y="1378585"/>
            <a:ext cx="923290" cy="805180"/>
            <a:chOff x="3213087" y="1347855"/>
            <a:chExt cx="723913" cy="631688"/>
          </a:xfrm>
          <a:solidFill>
            <a:schemeClr val="accent1">
              <a:alpha val="20000"/>
            </a:schemeClr>
          </a:solidFill>
        </p:grpSpPr>
        <p:sp>
          <p:nvSpPr>
            <p:cNvPr id="34" name="任意多边形: 形状 21"/>
            <p:cNvSpPr>
              <a:spLocks noChangeAspect="1"/>
            </p:cNvSpPr>
            <p:nvPr>
              <p:custDataLst>
                <p:tags r:id="rId9"/>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35" name="任意多边形: 形状 22"/>
            <p:cNvSpPr>
              <a:spLocks noChangeAspect="1"/>
            </p:cNvSpPr>
            <p:nvPr>
              <p:custDataLst>
                <p:tags r:id="rId10"/>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grpSp>
      <p:cxnSp>
        <p:nvCxnSpPr>
          <p:cNvPr id="36" name="直接连接符 35"/>
          <p:cNvCxnSpPr/>
          <p:nvPr>
            <p:custDataLst>
              <p:tags r:id="rId11"/>
            </p:custDataLst>
          </p:nvPr>
        </p:nvCxnSpPr>
        <p:spPr>
          <a:xfrm>
            <a:off x="2057400" y="3895578"/>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2"/>
          <p:cNvSpPr txBox="1"/>
          <p:nvPr>
            <p:custDataLst>
              <p:tags r:id="rId12"/>
            </p:custDataLst>
          </p:nvPr>
        </p:nvSpPr>
        <p:spPr>
          <a:xfrm>
            <a:off x="2057400" y="4190372"/>
            <a:ext cx="8077264" cy="906005"/>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600" spc="200" dirty="0">
                <a:solidFill>
                  <a:schemeClr val="accent1"/>
                </a:solidFill>
                <a:uFillTx/>
                <a:latin typeface="思源黑体 CN Medium" panose="020B0600000000000000" charset="-122"/>
                <a:ea typeface="思源黑体 CN Medium" panose="020B0600000000000000" charset="-122"/>
              </a:rPr>
              <a:t>马上下载芯象导播软件，一起来学习</a:t>
            </a:r>
            <a:endParaRPr lang="zh-CN" altLang="en-US" sz="3600" spc="200" dirty="0">
              <a:solidFill>
                <a:schemeClr val="accent1"/>
              </a:solidFill>
              <a:uFillTx/>
              <a:latin typeface="思源黑体 CN Medium" panose="020B0600000000000000" charset="-122"/>
              <a:ea typeface="思源黑体 CN Medium" panose="020B0600000000000000" charset="-122"/>
            </a:endParaRPr>
          </a:p>
        </p:txBody>
      </p:sp>
      <p:sp>
        <p:nvSpPr>
          <p:cNvPr id="11" name="Title 6"/>
          <p:cNvSpPr txBox="1"/>
          <p:nvPr>
            <p:custDataLst>
              <p:tags r:id="rId13"/>
            </p:custDataLst>
          </p:nvPr>
        </p:nvSpPr>
        <p:spPr>
          <a:xfrm>
            <a:off x="2057400" y="1466068"/>
            <a:ext cx="8077264" cy="205055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6000" spc="340" dirty="0">
                <a:ln w="3175">
                  <a:noFill/>
                  <a:prstDash val="dash"/>
                </a:ln>
                <a:solidFill>
                  <a:schemeClr val="dk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rPr>
              <a:t>手把手教学</a:t>
            </a:r>
            <a:endParaRPr lang="zh-CN" altLang="en-US" sz="6000" spc="340" dirty="0">
              <a:ln w="3175">
                <a:noFill/>
                <a:prstDash val="dash"/>
              </a:ln>
              <a:solidFill>
                <a:schemeClr val="dk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6000" spc="340" dirty="0">
                <a:ln w="3175">
                  <a:noFill/>
                  <a:prstDash val="dash"/>
                </a:ln>
                <a:solidFill>
                  <a:schemeClr val="dk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rPr>
              <a:t>实操讲解ing</a:t>
            </a:r>
            <a:endParaRPr lang="zh-CN" altLang="en-US" sz="6000" spc="340" dirty="0">
              <a:ln w="3175">
                <a:noFill/>
                <a:prstDash val="dash"/>
              </a:ln>
              <a:solidFill>
                <a:schemeClr val="dk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endParaRPr>
          </a:p>
        </p:txBody>
      </p:sp>
      <p:pic>
        <p:nvPicPr>
          <p:cNvPr id="2" name="图片 1" descr="编组备份"/>
          <p:cNvPicPr>
            <a:picLocks noChangeAspect="1"/>
          </p:cNvPicPr>
          <p:nvPr>
            <p:custDataLst>
              <p:tags r:id="rId14"/>
            </p:custDataLst>
          </p:nvPr>
        </p:nvPicPr>
        <p:blipFill>
          <a:blip r:embed="rId15"/>
          <a:stretch>
            <a:fillRect/>
          </a:stretch>
        </p:blipFill>
        <p:spPr>
          <a:xfrm>
            <a:off x="10362565" y="5676265"/>
            <a:ext cx="1089025" cy="473710"/>
          </a:xfrm>
          <a:prstGeom prst="rect">
            <a:avLst/>
          </a:prstGeom>
        </p:spPr>
      </p:pic>
    </p:spTree>
    <p:custDataLst>
      <p:tags r:id="rId16"/>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8" name="文本框 7"/>
          <p:cNvSpPr txBox="1"/>
          <p:nvPr>
            <p:custDataLst>
              <p:tags r:id="rId4"/>
            </p:custDataLst>
          </p:nvPr>
        </p:nvSpPr>
        <p:spPr>
          <a:xfrm>
            <a:off x="600038" y="306601"/>
            <a:ext cx="10972876" cy="572769"/>
          </a:xfrm>
          <a:prstGeom prst="rect">
            <a:avLst/>
          </a:prstGeom>
          <a:noFill/>
        </p:spPr>
        <p:txBody>
          <a:bodyPr wrap="square" lIns="63500" tIns="25400" rIns="63500" bIns="25400" rtlCol="0" anchor="t" anchorCtr="0"/>
          <a:lstStyle/>
          <a:p>
            <a:pPr>
              <a:buSzPct val="100000"/>
            </a:pPr>
            <a:r>
              <a:rPr lang="zh-CN" altLang="en-US" sz="3600" spc="160" dirty="0" smtClean="0">
                <a:solidFill>
                  <a:schemeClr val="tx1">
                    <a:lumMod val="75000"/>
                    <a:lumOff val="25000"/>
                  </a:schemeClr>
                </a:solidFill>
                <a:latin typeface="思源黑体 CN Medium" panose="020B0600000000000000" charset="-122"/>
                <a:ea typeface="思源黑体 CN Medium" panose="020B0600000000000000" charset="-122"/>
                <a:sym typeface="+mn-ea"/>
              </a:rPr>
              <a:t>虚拟</a:t>
            </a:r>
            <a:r>
              <a:rPr lang="zh-CN" altLang="en-US" sz="3600" spc="160" dirty="0">
                <a:solidFill>
                  <a:schemeClr val="tx1">
                    <a:lumMod val="75000"/>
                    <a:lumOff val="25000"/>
                  </a:schemeClr>
                </a:solidFill>
                <a:latin typeface="思源黑体 CN Medium" panose="020B0600000000000000" charset="-122"/>
                <a:ea typeface="思源黑体 CN Medium" panose="020B0600000000000000" charset="-122"/>
                <a:sym typeface="+mn-ea"/>
              </a:rPr>
              <a:t>输出的常见疑问</a:t>
            </a:r>
            <a:endParaRPr lang="en-US" altLang="zh-CN" sz="3600" spc="160" dirty="0">
              <a:solidFill>
                <a:schemeClr val="tx1">
                  <a:lumMod val="75000"/>
                  <a:lumOff val="25000"/>
                </a:schemeClr>
              </a:solidFill>
              <a:latin typeface="思源黑体 CN Medium" panose="020B0600000000000000" charset="-122"/>
              <a:ea typeface="思源黑体 CN Medium" panose="020B0600000000000000" charset="-122"/>
              <a:sym typeface="+mn-ea"/>
            </a:endParaRPr>
          </a:p>
          <a:p>
            <a:pPr marL="0" indent="0" algn="l">
              <a:lnSpc>
                <a:spcPct val="100000"/>
              </a:lnSpc>
              <a:spcBef>
                <a:spcPts val="0"/>
              </a:spcBef>
              <a:spcAft>
                <a:spcPts val="0"/>
              </a:spcAft>
              <a:buSzPct val="100000"/>
              <a:buNone/>
            </a:pPr>
            <a:endParaRPr lang="en-US" altLang="zh-CN" sz="3600" spc="160" dirty="0">
              <a:solidFill>
                <a:schemeClr val="tx1">
                  <a:lumMod val="75000"/>
                  <a:lumOff val="25000"/>
                </a:schemeClr>
              </a:solidFill>
              <a:uFillTx/>
              <a:latin typeface="思源黑体 CN Medium" panose="020B0600000000000000" charset="-122"/>
              <a:ea typeface="思源黑体 CN Medium" panose="020B0600000000000000" charset="-122"/>
              <a:sym typeface="+mn-ea"/>
            </a:endParaRPr>
          </a:p>
        </p:txBody>
      </p:sp>
      <p:sp>
        <p:nvSpPr>
          <p:cNvPr id="12" name="矩形 11"/>
          <p:cNvSpPr/>
          <p:nvPr/>
        </p:nvSpPr>
        <p:spPr>
          <a:xfrm>
            <a:off x="438150" y="43116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latin typeface="微软雅黑" panose="020B0503020204020204" charset="-122"/>
              <a:ea typeface="微软雅黑" panose="020B0503020204020204" charset="-122"/>
              <a:sym typeface="+mn-ea"/>
            </a:endParaRPr>
          </a:p>
        </p:txBody>
      </p:sp>
      <p:sp>
        <p:nvSpPr>
          <p:cNvPr id="5" name="椭圆 4"/>
          <p:cNvSpPr/>
          <p:nvPr/>
        </p:nvSpPr>
        <p:spPr>
          <a:xfrm>
            <a:off x="7285674" y="1650888"/>
            <a:ext cx="2118416" cy="1713342"/>
          </a:xfrm>
          <a:prstGeom prst="ellipse">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思源黑体 CN Medium" panose="020B0600000000000000" charset="-122"/>
                <a:ea typeface="思源黑体 CN Medium" panose="020B0600000000000000" charset="-122"/>
              </a:rPr>
              <a:t>有画面无声音</a:t>
            </a:r>
            <a:endParaRPr lang="zh-CN" altLang="en-US" sz="2400">
              <a:latin typeface="思源黑体 CN Medium" panose="020B0600000000000000" charset="-122"/>
              <a:ea typeface="思源黑体 CN Medium" panose="020B0600000000000000" charset="-122"/>
            </a:endParaRPr>
          </a:p>
        </p:txBody>
      </p:sp>
      <p:sp>
        <p:nvSpPr>
          <p:cNvPr id="6" name="椭圆 5"/>
          <p:cNvSpPr/>
          <p:nvPr/>
        </p:nvSpPr>
        <p:spPr>
          <a:xfrm>
            <a:off x="9215718" y="4362972"/>
            <a:ext cx="1908847" cy="1501140"/>
          </a:xfrm>
          <a:prstGeom prst="ellipse">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思源黑体 CN Medium" panose="020B0600000000000000" charset="-122"/>
                <a:ea typeface="思源黑体 CN Medium" panose="020B0600000000000000" charset="-122"/>
              </a:rPr>
              <a:t>画面被压缩</a:t>
            </a:r>
            <a:endParaRPr lang="zh-CN" altLang="en-US" sz="2400">
              <a:latin typeface="思源黑体 CN Medium" panose="020B0600000000000000" charset="-122"/>
              <a:ea typeface="思源黑体 CN Medium" panose="020B0600000000000000" charset="-122"/>
            </a:endParaRPr>
          </a:p>
        </p:txBody>
      </p:sp>
      <p:sp>
        <p:nvSpPr>
          <p:cNvPr id="10" name="椭圆 9"/>
          <p:cNvSpPr/>
          <p:nvPr/>
        </p:nvSpPr>
        <p:spPr>
          <a:xfrm>
            <a:off x="1007446" y="4362972"/>
            <a:ext cx="1923415" cy="1501140"/>
          </a:xfrm>
          <a:prstGeom prst="ellipse">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思源黑体 CN Medium" panose="020B0600000000000000" charset="-122"/>
                <a:ea typeface="思源黑体 CN Medium" panose="020B0600000000000000" charset="-122"/>
              </a:rPr>
              <a:t>输出画面黑屏</a:t>
            </a:r>
            <a:endParaRPr lang="zh-CN" altLang="en-US" sz="2400" dirty="0" smtClean="0">
              <a:latin typeface="思源黑体 CN Medium" panose="020B0600000000000000" charset="-122"/>
              <a:ea typeface="思源黑体 CN Medium" panose="020B0600000000000000" charset="-122"/>
            </a:endParaRPr>
          </a:p>
        </p:txBody>
      </p:sp>
      <p:sp>
        <p:nvSpPr>
          <p:cNvPr id="11" name="文本框 10"/>
          <p:cNvSpPr txBox="1"/>
          <p:nvPr>
            <p:custDataLst>
              <p:tags r:id="rId5"/>
            </p:custDataLst>
          </p:nvPr>
        </p:nvSpPr>
        <p:spPr>
          <a:xfrm>
            <a:off x="2326005" y="4942205"/>
            <a:ext cx="1270000" cy="1036955"/>
          </a:xfrm>
          <a:prstGeom prst="rect">
            <a:avLst/>
          </a:prstGeom>
          <a:noFill/>
        </p:spPr>
        <p:txBody>
          <a:bodyPr wrap="square" lIns="63500" tIns="25400" rIns="63500" bIns="25400" rtlCol="0" anchor="t" anchorCtr="0">
            <a:noAutofit/>
          </a:bodyPr>
          <a:lstStyle/>
          <a:p>
            <a:pPr marL="0" indent="0" algn="l">
              <a:lnSpc>
                <a:spcPct val="100000"/>
              </a:lnSpc>
              <a:spcBef>
                <a:spcPts val="0"/>
              </a:spcBef>
              <a:spcAft>
                <a:spcPts val="0"/>
              </a:spcAft>
              <a:buSzPct val="100000"/>
              <a:buNone/>
            </a:pPr>
            <a:r>
              <a:rPr lang="en-US" altLang="zh-CN" sz="6600" b="1" spc="160" dirty="0">
                <a:solidFill>
                  <a:srgbClr val="FF0000"/>
                </a:solidFill>
                <a:uFillTx/>
                <a:latin typeface="微软雅黑" panose="020B0503020204020204" charset="-122"/>
                <a:ea typeface="微软雅黑" panose="020B0503020204020204" charset="-122"/>
                <a:sym typeface="+mn-ea"/>
              </a:rPr>
              <a:t>√</a:t>
            </a:r>
            <a:endParaRPr lang="en-US" altLang="zh-CN" sz="6600" b="1" spc="160" dirty="0">
              <a:solidFill>
                <a:srgbClr val="FF0000"/>
              </a:solidFill>
              <a:uFillTx/>
              <a:latin typeface="微软雅黑" panose="020B0503020204020204" charset="-122"/>
              <a:ea typeface="微软雅黑" panose="020B0503020204020204" charset="-122"/>
              <a:sym typeface="+mn-ea"/>
            </a:endParaRPr>
          </a:p>
        </p:txBody>
      </p:sp>
      <p:sp>
        <p:nvSpPr>
          <p:cNvPr id="13" name="文本框 12"/>
          <p:cNvSpPr txBox="1"/>
          <p:nvPr>
            <p:custDataLst>
              <p:tags r:id="rId6"/>
            </p:custDataLst>
          </p:nvPr>
        </p:nvSpPr>
        <p:spPr>
          <a:xfrm>
            <a:off x="3176905" y="3126105"/>
            <a:ext cx="1270000" cy="1036955"/>
          </a:xfrm>
          <a:prstGeom prst="rect">
            <a:avLst/>
          </a:prstGeom>
          <a:noFill/>
        </p:spPr>
        <p:txBody>
          <a:bodyPr wrap="square" lIns="63500" tIns="25400" rIns="63500" bIns="25400" rtlCol="0" anchor="t" anchorCtr="0">
            <a:noAutofit/>
          </a:bodyPr>
          <a:lstStyle/>
          <a:p>
            <a:pPr>
              <a:buSzPct val="100000"/>
            </a:pPr>
            <a:endParaRPr lang="en-US" altLang="zh-CN" sz="6600" b="1" spc="160" dirty="0">
              <a:solidFill>
                <a:srgbClr val="FF0000"/>
              </a:solidFill>
              <a:latin typeface="微软雅黑" panose="020B0503020204020204" charset="-122"/>
              <a:ea typeface="微软雅黑" panose="020B0503020204020204" charset="-122"/>
              <a:sym typeface="+mn-ea"/>
            </a:endParaRPr>
          </a:p>
        </p:txBody>
      </p:sp>
      <p:sp>
        <p:nvSpPr>
          <p:cNvPr id="15" name="文本框 14"/>
          <p:cNvSpPr txBox="1"/>
          <p:nvPr>
            <p:custDataLst>
              <p:tags r:id="rId7"/>
            </p:custDataLst>
          </p:nvPr>
        </p:nvSpPr>
        <p:spPr>
          <a:xfrm>
            <a:off x="10652760" y="4827157"/>
            <a:ext cx="1270000" cy="1036955"/>
          </a:xfrm>
          <a:prstGeom prst="rect">
            <a:avLst/>
          </a:prstGeom>
          <a:noFill/>
        </p:spPr>
        <p:txBody>
          <a:bodyPr wrap="square" lIns="63500" tIns="25400" rIns="63500" bIns="25400" rtlCol="0" anchor="t" anchorCtr="0">
            <a:noAutofit/>
          </a:bodyPr>
          <a:lstStyle/>
          <a:p>
            <a:pPr>
              <a:buSzPct val="100000"/>
            </a:pPr>
            <a:r>
              <a:rPr lang="en-US" altLang="zh-CN" sz="6600" b="1" spc="160" dirty="0">
                <a:solidFill>
                  <a:srgbClr val="FF0000"/>
                </a:solidFill>
                <a:latin typeface="微软雅黑" panose="020B0503020204020204" charset="-122"/>
                <a:ea typeface="微软雅黑" panose="020B0503020204020204" charset="-122"/>
                <a:sym typeface="+mn-ea"/>
              </a:rPr>
              <a:t>√</a:t>
            </a:r>
            <a:endParaRPr lang="en-US" altLang="zh-CN" sz="6600" b="1" spc="160" dirty="0">
              <a:solidFill>
                <a:srgbClr val="FF0000"/>
              </a:solidFill>
              <a:latin typeface="微软雅黑" panose="020B0503020204020204" charset="-122"/>
              <a:ea typeface="微软雅黑" panose="020B0503020204020204" charset="-122"/>
              <a:sym typeface="+mn-ea"/>
            </a:endParaRPr>
          </a:p>
        </p:txBody>
      </p:sp>
      <p:sp>
        <p:nvSpPr>
          <p:cNvPr id="16" name="文本框 15"/>
          <p:cNvSpPr txBox="1"/>
          <p:nvPr>
            <p:custDataLst>
              <p:tags r:id="rId8"/>
            </p:custDataLst>
          </p:nvPr>
        </p:nvSpPr>
        <p:spPr>
          <a:xfrm>
            <a:off x="4171950" y="2315471"/>
            <a:ext cx="1270000" cy="1036955"/>
          </a:xfrm>
          <a:prstGeom prst="rect">
            <a:avLst/>
          </a:prstGeom>
          <a:noFill/>
        </p:spPr>
        <p:txBody>
          <a:bodyPr wrap="square" lIns="63500" tIns="25400" rIns="63500" bIns="25400" rtlCol="0" anchor="t" anchorCtr="0">
            <a:noAutofit/>
          </a:bodyPr>
          <a:lstStyle/>
          <a:p>
            <a:pPr>
              <a:buSzPct val="100000"/>
            </a:pPr>
            <a:r>
              <a:rPr lang="en-US" altLang="zh-CN" sz="6600" b="1" spc="160" dirty="0">
                <a:solidFill>
                  <a:srgbClr val="FF0000"/>
                </a:solidFill>
                <a:latin typeface="微软雅黑" panose="020B0503020204020204" charset="-122"/>
                <a:ea typeface="微软雅黑" panose="020B0503020204020204" charset="-122"/>
                <a:sym typeface="+mn-ea"/>
              </a:rPr>
              <a:t>√</a:t>
            </a:r>
            <a:endParaRPr lang="en-US" altLang="zh-CN" sz="6600" b="1" spc="160" dirty="0">
              <a:solidFill>
                <a:srgbClr val="FF0000"/>
              </a:solidFill>
              <a:latin typeface="微软雅黑" panose="020B0503020204020204" charset="-122"/>
              <a:ea typeface="微软雅黑" panose="020B0503020204020204" charset="-122"/>
              <a:sym typeface="+mn-ea"/>
            </a:endParaRPr>
          </a:p>
        </p:txBody>
      </p:sp>
      <p:sp>
        <p:nvSpPr>
          <p:cNvPr id="17" name="文本框 16"/>
          <p:cNvSpPr txBox="1"/>
          <p:nvPr>
            <p:custDataLst>
              <p:tags r:id="rId9"/>
            </p:custDataLst>
          </p:nvPr>
        </p:nvSpPr>
        <p:spPr>
          <a:xfrm>
            <a:off x="8842171" y="2327275"/>
            <a:ext cx="1270000" cy="1036955"/>
          </a:xfrm>
          <a:prstGeom prst="rect">
            <a:avLst/>
          </a:prstGeom>
          <a:noFill/>
        </p:spPr>
        <p:txBody>
          <a:bodyPr wrap="square" lIns="63500" tIns="25400" rIns="63500" bIns="25400" rtlCol="0" anchor="t" anchorCtr="0">
            <a:noAutofit/>
          </a:bodyPr>
          <a:lstStyle/>
          <a:p>
            <a:pPr>
              <a:buSzPct val="100000"/>
            </a:pPr>
            <a:r>
              <a:rPr lang="en-US" altLang="zh-CN" sz="6600" b="1" spc="160" dirty="0">
                <a:solidFill>
                  <a:srgbClr val="FF0000"/>
                </a:solidFill>
                <a:latin typeface="微软雅黑" panose="020B0503020204020204" charset="-122"/>
                <a:ea typeface="微软雅黑" panose="020B0503020204020204" charset="-122"/>
                <a:sym typeface="+mn-ea"/>
              </a:rPr>
              <a:t>√</a:t>
            </a:r>
            <a:endParaRPr lang="en-US" altLang="zh-CN" sz="6600" b="1" spc="160" dirty="0">
              <a:solidFill>
                <a:srgbClr val="FF0000"/>
              </a:solidFill>
              <a:latin typeface="微软雅黑" panose="020B0503020204020204" charset="-122"/>
              <a:ea typeface="微软雅黑" panose="020B0503020204020204" charset="-122"/>
              <a:sym typeface="+mn-ea"/>
            </a:endParaRPr>
          </a:p>
        </p:txBody>
      </p:sp>
      <p:sp>
        <p:nvSpPr>
          <p:cNvPr id="18" name="椭圆 17"/>
          <p:cNvSpPr/>
          <p:nvPr/>
        </p:nvSpPr>
        <p:spPr>
          <a:xfrm>
            <a:off x="2318702" y="1736725"/>
            <a:ext cx="2128203" cy="1501140"/>
          </a:xfrm>
          <a:prstGeom prst="ellipse">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思源黑体 CN Medium" panose="020B0600000000000000" charset="-122"/>
                <a:ea typeface="思源黑体 CN Medium" panose="020B0600000000000000" charset="-122"/>
                <a:cs typeface="思源黑体 CN Medium" panose="020B0600000000000000" charset="-122"/>
              </a:rPr>
              <a:t>识别不到</a:t>
            </a:r>
            <a:r>
              <a:rPr lang="en-US" altLang="zh-CN" sz="2400" dirty="0" err="1" smtClean="0">
                <a:latin typeface="思源黑体 CN Medium" panose="020B0600000000000000" charset="-122"/>
                <a:ea typeface="思源黑体 CN Medium" panose="020B0600000000000000" charset="-122"/>
                <a:cs typeface="思源黑体 CN Medium" panose="020B0600000000000000" charset="-122"/>
              </a:rPr>
              <a:t>sinsam</a:t>
            </a:r>
            <a:r>
              <a:rPr lang="en-US" altLang="zh-CN" sz="2400" dirty="0" smtClean="0">
                <a:latin typeface="思源黑体 CN Medium" panose="020B0600000000000000" charset="-122"/>
                <a:ea typeface="思源黑体 CN Medium" panose="020B0600000000000000" charset="-122"/>
                <a:cs typeface="思源黑体 CN Medium" panose="020B0600000000000000" charset="-122"/>
              </a:rPr>
              <a:t> video</a:t>
            </a:r>
            <a:endParaRPr lang="zh-CN" altLang="en-US" sz="2400" dirty="0">
              <a:latin typeface="思源黑体 CN Medium" panose="020B0600000000000000" charset="-122"/>
              <a:ea typeface="思源黑体 CN Medium" panose="020B0600000000000000" charset="-122"/>
              <a:cs typeface="思源黑体 CN Medium" panose="020B0600000000000000" charset="-122"/>
            </a:endParaRPr>
          </a:p>
        </p:txBody>
      </p:sp>
      <p:pic>
        <p:nvPicPr>
          <p:cNvPr id="7" name="图片 6" descr="图片1(1)"/>
          <p:cNvPicPr>
            <a:picLocks noChangeAspect="1"/>
          </p:cNvPicPr>
          <p:nvPr/>
        </p:nvPicPr>
        <p:blipFill>
          <a:blip r:embed="rId10"/>
          <a:stretch>
            <a:fillRect/>
          </a:stretch>
        </p:blipFill>
        <p:spPr>
          <a:xfrm>
            <a:off x="4297680" y="3352165"/>
            <a:ext cx="4062095" cy="4098925"/>
          </a:xfrm>
          <a:prstGeom prst="rect">
            <a:avLst/>
          </a:prstGeom>
        </p:spPr>
      </p:pic>
    </p:spTree>
    <p:custDataLst>
      <p:tags r:id="rId11"/>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13970"/>
            <a:ext cx="12192000" cy="91211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4" name="矩形 11"/>
          <p:cNvSpPr/>
          <p:nvPr>
            <p:custDataLst>
              <p:tags r:id="rId3"/>
            </p:custDataLst>
          </p:nvPr>
        </p:nvSpPr>
        <p:spPr>
          <a:xfrm>
            <a:off x="0" y="3077233"/>
            <a:ext cx="12192098" cy="2895623"/>
          </a:xfrm>
          <a:prstGeom prst="rect">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9" name="矩形 12"/>
          <p:cNvSpPr/>
          <p:nvPr>
            <p:custDataLst>
              <p:tags r:id="rId4"/>
            </p:custDataLst>
          </p:nvPr>
        </p:nvSpPr>
        <p:spPr>
          <a:xfrm>
            <a:off x="5893435" y="1280795"/>
            <a:ext cx="4759325" cy="4692015"/>
          </a:xfrm>
          <a:prstGeom prst="rect">
            <a:avLst/>
          </a:prstGeom>
          <a:solidFill>
            <a:schemeClr val="lt1"/>
          </a:solidFill>
          <a:ln>
            <a:noFill/>
          </a:ln>
          <a:effectLst>
            <a:outerShdw blurRad="254000" dir="5400000" sx="102000" sy="102000" algn="ctr"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4" name="文本框 13"/>
          <p:cNvSpPr txBox="1"/>
          <p:nvPr>
            <p:custDataLst>
              <p:tags r:id="rId5"/>
            </p:custDataLst>
          </p:nvPr>
        </p:nvSpPr>
        <p:spPr>
          <a:xfrm>
            <a:off x="457155" y="338456"/>
            <a:ext cx="11277689" cy="609600"/>
          </a:xfrm>
          <a:prstGeom prst="rect">
            <a:avLst/>
          </a:prstGeom>
          <a:noFill/>
        </p:spPr>
        <p:txBody>
          <a:bodyPr wrap="square" lIns="63500" tIns="25400" rIns="63500" bIns="25400" rtlCol="0" anchor="ctr" anchorCtr="0">
            <a:noAutofit/>
          </a:bodyPr>
          <a:p>
            <a:pPr marL="0" lvl="0" indent="0" algn="l">
              <a:lnSpc>
                <a:spcPct val="100000"/>
              </a:lnSpc>
              <a:spcBef>
                <a:spcPts val="0"/>
              </a:spcBef>
              <a:spcAft>
                <a:spcPts val="0"/>
              </a:spcAft>
              <a:buSzPct val="100000"/>
              <a:buFontTx/>
              <a:buNone/>
            </a:pPr>
            <a:r>
              <a:rPr lang="zh-CN" sz="3600" spc="240" dirty="0">
                <a:solidFill>
                  <a:schemeClr val="tx1">
                    <a:lumMod val="75000"/>
                    <a:lumOff val="25000"/>
                  </a:schemeClr>
                </a:solidFill>
                <a:latin typeface="思源黑体 CN Medium" panose="020B0600000000000000" charset="-122"/>
                <a:ea typeface="思源黑体 CN Medium" panose="020B0600000000000000" charset="-122"/>
                <a:sym typeface="+mn-ea"/>
              </a:rPr>
              <a:t>虚拟输入</a:t>
            </a:r>
            <a:r>
              <a:rPr lang="en-US" altLang="zh-CN" sz="3600" spc="240" dirty="0">
                <a:solidFill>
                  <a:schemeClr val="tx1">
                    <a:lumMod val="75000"/>
                    <a:lumOff val="25000"/>
                  </a:schemeClr>
                </a:solidFill>
                <a:latin typeface="思源黑体 CN Medium" panose="020B0600000000000000" charset="-122"/>
                <a:ea typeface="思源黑体 CN Medium" panose="020B0600000000000000" charset="-122"/>
                <a:sym typeface="+mn-ea"/>
              </a:rPr>
              <a:t>—</a:t>
            </a:r>
            <a:r>
              <a:rPr lang="zh-CN" altLang="en-US" sz="3600" spc="240" dirty="0">
                <a:solidFill>
                  <a:schemeClr val="tx1">
                    <a:lumMod val="75000"/>
                    <a:lumOff val="25000"/>
                  </a:schemeClr>
                </a:solidFill>
                <a:latin typeface="思源黑体 CN Medium" panose="020B0600000000000000" charset="-122"/>
                <a:ea typeface="思源黑体 CN Medium" panose="020B0600000000000000" charset="-122"/>
                <a:sym typeface="+mn-ea"/>
              </a:rPr>
              <a:t>一招解决</a:t>
            </a:r>
            <a:r>
              <a:rPr lang="zh-CN" sz="3600" spc="240" dirty="0">
                <a:solidFill>
                  <a:schemeClr val="tx1">
                    <a:lumMod val="75000"/>
                    <a:lumOff val="25000"/>
                  </a:schemeClr>
                </a:solidFill>
                <a:latin typeface="思源黑体 CN Medium" panose="020B0600000000000000" charset="-122"/>
                <a:ea typeface="思源黑体 CN Medium" panose="020B0600000000000000" charset="-122"/>
                <a:sym typeface="+mn-ea"/>
              </a:rPr>
              <a:t>无声音问题</a:t>
            </a:r>
            <a:endParaRPr lang="zh-CN" sz="3600" spc="240" dirty="0">
              <a:solidFill>
                <a:schemeClr val="tx1">
                  <a:lumMod val="75000"/>
                  <a:lumOff val="25000"/>
                </a:schemeClr>
              </a:solidFill>
              <a:latin typeface="思源黑体 CN Medium" panose="020B0600000000000000" charset="-122"/>
              <a:ea typeface="思源黑体 CN Medium" panose="020B0600000000000000" charset="-122"/>
              <a:sym typeface="+mn-ea"/>
            </a:endParaRPr>
          </a:p>
        </p:txBody>
      </p:sp>
      <p:sp>
        <p:nvSpPr>
          <p:cNvPr id="19" name="Title 6"/>
          <p:cNvSpPr txBox="1"/>
          <p:nvPr>
            <p:custDataLst>
              <p:tags r:id="rId6"/>
            </p:custDataLst>
          </p:nvPr>
        </p:nvSpPr>
        <p:spPr>
          <a:xfrm>
            <a:off x="588645" y="3656330"/>
            <a:ext cx="5583555" cy="17373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635000" lvl="0" indent="-635000" algn="l" fontAlgn="ctr">
              <a:lnSpc>
                <a:spcPct val="120000"/>
              </a:lnSpc>
              <a:spcBef>
                <a:spcPts val="0"/>
              </a:spcBef>
              <a:spcAft>
                <a:spcPts val="800"/>
              </a:spcAft>
              <a:buSzPct val="100000"/>
              <a:buFont typeface="Wingdings" panose="05000000000000000000" charset="0"/>
              <a:buChar char="l"/>
            </a:pPr>
            <a:r>
              <a:rPr lang="zh-CN" altLang="en-US" sz="4200" b="1" spc="240">
                <a:solidFill>
                  <a:schemeClr val="bg1"/>
                </a:solidFill>
                <a:latin typeface="思源黑体 CN Medium" panose="020B0600000000000000" charset="-122"/>
                <a:ea typeface="思源黑体 CN Medium" panose="020B0600000000000000" charset="-122"/>
                <a:sym typeface="+mn-ea"/>
              </a:rPr>
              <a:t>无声音，一招解决</a:t>
            </a:r>
            <a:r>
              <a:rPr lang="zh-CN" altLang="en-US" sz="4000" spc="240" dirty="0">
                <a:ln w="3175">
                  <a:noFill/>
                  <a:prstDash val="dash"/>
                </a:ln>
                <a:solidFill>
                  <a:schemeClr val="lt1"/>
                </a:solidFill>
                <a:uFillTx/>
                <a:latin typeface="思源黑体 CN Medium" panose="020B0600000000000000" charset="-122"/>
                <a:ea typeface="思源黑体 CN Medium" panose="020B0600000000000000" charset="-122"/>
                <a:cs typeface="微软雅黑" panose="020B0503020204020204" charset="-122"/>
                <a:sym typeface="+mn-ea"/>
              </a:rPr>
              <a:t>（请看视频）</a:t>
            </a:r>
            <a:endParaRPr lang="zh-CN" altLang="en-US" sz="4000" spc="240" dirty="0">
              <a:ln w="3175">
                <a:noFill/>
                <a:prstDash val="dash"/>
              </a:ln>
              <a:solidFill>
                <a:schemeClr val="lt1"/>
              </a:solidFill>
              <a:uFillTx/>
              <a:latin typeface="思源黑体 CN Medium" panose="020B0600000000000000" charset="-122"/>
              <a:ea typeface="思源黑体 CN Medium" panose="020B0600000000000000" charset="-122"/>
              <a:cs typeface="微软雅黑" panose="020B0503020204020204" charset="-122"/>
              <a:sym typeface="+mn-ea"/>
            </a:endParaRPr>
          </a:p>
        </p:txBody>
      </p:sp>
      <p:pic>
        <p:nvPicPr>
          <p:cNvPr id="20" name="图片 19" descr="编组备份"/>
          <p:cNvPicPr>
            <a:picLocks noChangeAspect="1"/>
          </p:cNvPicPr>
          <p:nvPr>
            <p:custDataLst>
              <p:tags r:id="rId7"/>
            </p:custDataLst>
          </p:nvPr>
        </p:nvPicPr>
        <p:blipFill>
          <a:blip r:embed="rId8"/>
          <a:stretch>
            <a:fillRect/>
          </a:stretch>
        </p:blipFill>
        <p:spPr>
          <a:xfrm>
            <a:off x="10652760" y="312420"/>
            <a:ext cx="1089025" cy="473710"/>
          </a:xfrm>
          <a:prstGeom prst="rect">
            <a:avLst/>
          </a:prstGeom>
        </p:spPr>
      </p:pic>
      <p:sp>
        <p:nvSpPr>
          <p:cNvPr id="21" name="矩形 20"/>
          <p:cNvSpPr/>
          <p:nvPr/>
        </p:nvSpPr>
        <p:spPr>
          <a:xfrm>
            <a:off x="323850" y="481330"/>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sz="1200">
              <a:latin typeface="微软雅黑" panose="020B0503020204020204" charset="-122"/>
              <a:ea typeface="微软雅黑" panose="020B0503020204020204" charset="-122"/>
              <a:sym typeface="+mn-ea"/>
            </a:endParaRPr>
          </a:p>
        </p:txBody>
      </p:sp>
      <p:sp>
        <p:nvSpPr>
          <p:cNvPr id="22" name="文本框 21"/>
          <p:cNvSpPr txBox="1"/>
          <p:nvPr>
            <p:custDataLst>
              <p:tags r:id="rId9"/>
            </p:custDataLst>
          </p:nvPr>
        </p:nvSpPr>
        <p:spPr>
          <a:xfrm>
            <a:off x="6235700" y="5321300"/>
            <a:ext cx="4159250" cy="609600"/>
          </a:xfrm>
          <a:prstGeom prst="rect">
            <a:avLst/>
          </a:prstGeom>
          <a:noFill/>
        </p:spPr>
        <p:txBody>
          <a:bodyPr wrap="square" lIns="63500" tIns="25400" rIns="63500" bIns="25400" rtlCol="0" anchor="ctr" anchorCtr="0">
            <a:normAutofit fontScale="80000"/>
          </a:bodyPr>
          <a:p>
            <a:pPr marL="0" lvl="0" indent="0" algn="l">
              <a:lnSpc>
                <a:spcPct val="100000"/>
              </a:lnSpc>
              <a:spcBef>
                <a:spcPts val="0"/>
              </a:spcBef>
              <a:spcAft>
                <a:spcPts val="0"/>
              </a:spcAft>
              <a:buSzPct val="100000"/>
              <a:buFontTx/>
              <a:buNone/>
            </a:pPr>
            <a:r>
              <a:rPr lang="zh-CN" sz="2400" b="1" spc="240" dirty="0">
                <a:solidFill>
                  <a:srgbClr val="00B914"/>
                </a:solidFill>
                <a:latin typeface="微软雅黑" panose="020B0503020204020204" charset="-122"/>
                <a:ea typeface="微软雅黑" panose="020B0503020204020204" charset="-122"/>
                <a:sym typeface="+mn-ea"/>
              </a:rPr>
              <a:t>不要走开，稍后有实操演示哦</a:t>
            </a:r>
            <a:r>
              <a:rPr lang="en-US" altLang="zh-CN" sz="2400" b="1" spc="240" dirty="0">
                <a:solidFill>
                  <a:srgbClr val="00B914"/>
                </a:solidFill>
                <a:latin typeface="微软雅黑" panose="020B0503020204020204" charset="-122"/>
                <a:ea typeface="微软雅黑" panose="020B0503020204020204" charset="-122"/>
                <a:sym typeface="+mn-ea"/>
              </a:rPr>
              <a:t>......</a:t>
            </a:r>
            <a:endParaRPr lang="en-US" altLang="zh-CN" sz="2400" b="1" spc="240" dirty="0">
              <a:solidFill>
                <a:srgbClr val="00B914"/>
              </a:solidFill>
              <a:uFillTx/>
              <a:latin typeface="微软雅黑" panose="020B0503020204020204" charset="-122"/>
              <a:ea typeface="微软雅黑" panose="020B0503020204020204" charset="-122"/>
              <a:sym typeface="+mn-ea"/>
            </a:endParaRPr>
          </a:p>
        </p:txBody>
      </p:sp>
      <p:pic>
        <p:nvPicPr>
          <p:cNvPr id="23" name="图片 22"/>
          <p:cNvPicPr>
            <a:picLocks noChangeAspect="1"/>
          </p:cNvPicPr>
          <p:nvPr/>
        </p:nvPicPr>
        <p:blipFill>
          <a:blip r:embed="rId10"/>
          <a:stretch>
            <a:fillRect/>
          </a:stretch>
        </p:blipFill>
        <p:spPr>
          <a:xfrm>
            <a:off x="6847840" y="1177290"/>
            <a:ext cx="2850515" cy="3982720"/>
          </a:xfrm>
          <a:prstGeom prst="rect">
            <a:avLst/>
          </a:prstGeom>
        </p:spPr>
      </p:pic>
    </p:spTree>
    <p:custDataLst>
      <p:tags r:id="rId11"/>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graphicFrame>
        <p:nvGraphicFramePr>
          <p:cNvPr id="5" name="表格 4"/>
          <p:cNvGraphicFramePr/>
          <p:nvPr>
            <p:custDataLst>
              <p:tags r:id="rId4"/>
            </p:custDataLst>
          </p:nvPr>
        </p:nvGraphicFramePr>
        <p:xfrm>
          <a:off x="779780" y="1459230"/>
          <a:ext cx="10632440" cy="4861560"/>
        </p:xfrm>
        <a:graphic>
          <a:graphicData uri="http://schemas.openxmlformats.org/drawingml/2006/table">
            <a:tbl>
              <a:tblPr firstRow="1" bandRow="1"/>
              <a:tblGrid>
                <a:gridCol w="920115"/>
                <a:gridCol w="4784725"/>
                <a:gridCol w="4927600"/>
              </a:tblGrid>
              <a:tr h="765175">
                <a:tc>
                  <a:txBody>
                    <a:bodyPr/>
                    <a:p>
                      <a:pPr indent="0" algn="ctr">
                        <a:lnSpc>
                          <a:spcPct val="120000"/>
                        </a:lnSpc>
                        <a:spcBef>
                          <a:spcPts val="0"/>
                        </a:spcBef>
                        <a:spcAft>
                          <a:spcPts val="0"/>
                        </a:spcAft>
                        <a:buNone/>
                      </a:pPr>
                      <a:r>
                        <a:rPr lang="zh-CN" altLang="en-US" sz="2000" spc="120">
                          <a:solidFill>
                            <a:srgbClr val="FFFFFF"/>
                          </a:solidFill>
                          <a:latin typeface="思源黑体 CN Medium" panose="020B0600000000000000" charset="-122"/>
                          <a:ea typeface="思源黑体 CN Medium" panose="020B0600000000000000" charset="-122"/>
                        </a:rPr>
                        <a:t>序号</a:t>
                      </a:r>
                      <a:endParaRPr lang="zh-CN" altLang="en-US" sz="2000" spc="120">
                        <a:solidFill>
                          <a:srgbClr val="FFFFFF"/>
                        </a:solidFill>
                        <a:latin typeface="思源黑体 CN Medium" panose="020B0600000000000000" charset="-122"/>
                        <a:ea typeface="思源黑体 CN Medium" panose="020B0600000000000000" charset="-122"/>
                      </a:endParaRPr>
                    </a:p>
                  </a:txBody>
                  <a:tcPr marL="177800" marR="177800" marT="25400" marB="25400" anchor="ctr">
                    <a:lnL w="19050" cap="rnd">
                      <a:solidFill>
                        <a:srgbClr val="61B788"/>
                      </a:solidFill>
                      <a:prstDash val="solid"/>
                    </a:lnL>
                    <a:lnR w="3175">
                      <a:solidFill>
                        <a:srgbClr val="FFFFFF"/>
                      </a:solidFill>
                      <a:prstDash val="dot"/>
                    </a:lnR>
                    <a:lnT w="19050" cap="rnd">
                      <a:solidFill>
                        <a:srgbClr val="61B788"/>
                      </a:solidFill>
                      <a:prstDash val="solid"/>
                    </a:lnT>
                    <a:lnB w="19050">
                      <a:solidFill>
                        <a:srgbClr val="61B788"/>
                      </a:solidFill>
                      <a:prstDash val="solid"/>
                    </a:lnB>
                    <a:solidFill>
                      <a:srgbClr val="32AB37"/>
                    </a:solidFill>
                  </a:tcPr>
                </a:tc>
                <a:tc>
                  <a:txBody>
                    <a:bodyPr/>
                    <a:p>
                      <a:pPr indent="0" algn="ctr">
                        <a:lnSpc>
                          <a:spcPct val="120000"/>
                        </a:lnSpc>
                        <a:spcBef>
                          <a:spcPts val="0"/>
                        </a:spcBef>
                        <a:spcAft>
                          <a:spcPts val="0"/>
                        </a:spcAft>
                        <a:buNone/>
                      </a:pPr>
                      <a:r>
                        <a:rPr lang="zh-CN" altLang="en-US" sz="2000" spc="120">
                          <a:solidFill>
                            <a:srgbClr val="FFFFFF"/>
                          </a:solidFill>
                          <a:latin typeface="思源黑体 CN Medium" panose="020B0600000000000000" charset="-122"/>
                          <a:ea typeface="思源黑体 CN Medium" panose="020B0600000000000000" charset="-122"/>
                        </a:rPr>
                        <a:t>常见问题</a:t>
                      </a:r>
                      <a:endParaRPr lang="zh-CN" altLang="en-US" sz="2000" spc="120">
                        <a:solidFill>
                          <a:srgbClr val="FFFFFF"/>
                        </a:solidFill>
                        <a:latin typeface="思源黑体 CN Medium" panose="020B0600000000000000" charset="-122"/>
                        <a:ea typeface="思源黑体 CN Medium" panose="020B0600000000000000" charset="-122"/>
                      </a:endParaRPr>
                    </a:p>
                  </a:txBody>
                  <a:tcPr marL="177800" marR="177800" marT="25400" marB="25400" anchor="ctr">
                    <a:lnL w="3175">
                      <a:solidFill>
                        <a:srgbClr val="FFFFFF"/>
                      </a:solidFill>
                      <a:prstDash val="dot"/>
                    </a:lnL>
                    <a:lnR w="3175">
                      <a:solidFill>
                        <a:srgbClr val="FFFFFF"/>
                      </a:solidFill>
                      <a:prstDash val="dot"/>
                    </a:lnR>
                    <a:lnT w="19050" cap="rnd">
                      <a:solidFill>
                        <a:srgbClr val="61B788"/>
                      </a:solidFill>
                      <a:prstDash val="solid"/>
                    </a:lnT>
                    <a:lnB w="19050">
                      <a:solidFill>
                        <a:srgbClr val="61B788"/>
                      </a:solidFill>
                      <a:prstDash val="solid"/>
                    </a:lnB>
                    <a:solidFill>
                      <a:srgbClr val="32AB37"/>
                    </a:solidFill>
                  </a:tcPr>
                </a:tc>
                <a:tc>
                  <a:txBody>
                    <a:bodyPr/>
                    <a:p>
                      <a:pPr indent="0" algn="ctr">
                        <a:lnSpc>
                          <a:spcPct val="120000"/>
                        </a:lnSpc>
                        <a:spcBef>
                          <a:spcPts val="0"/>
                        </a:spcBef>
                        <a:spcAft>
                          <a:spcPts val="0"/>
                        </a:spcAft>
                        <a:buNone/>
                      </a:pPr>
                      <a:r>
                        <a:rPr lang="zh-CN" altLang="en-US" sz="2000" spc="120">
                          <a:solidFill>
                            <a:srgbClr val="FFFFFF"/>
                          </a:solidFill>
                          <a:latin typeface="思源黑体 CN Medium" panose="020B0600000000000000" charset="-122"/>
                          <a:ea typeface="思源黑体 CN Medium" panose="020B0600000000000000" charset="-122"/>
                        </a:rPr>
                        <a:t>解决方案</a:t>
                      </a:r>
                      <a:endParaRPr lang="zh-CN" altLang="en-US" sz="2000" spc="120">
                        <a:solidFill>
                          <a:srgbClr val="FFFFFF"/>
                        </a:solidFill>
                        <a:latin typeface="思源黑体 CN Medium" panose="020B0600000000000000" charset="-122"/>
                        <a:ea typeface="思源黑体 CN Medium" panose="020B0600000000000000" charset="-122"/>
                      </a:endParaRPr>
                    </a:p>
                  </a:txBody>
                  <a:tcPr marL="177800" marR="177800" marT="25400" marB="25400" anchor="ctr">
                    <a:lnL w="3175">
                      <a:solidFill>
                        <a:srgbClr val="FFFFFF"/>
                      </a:solidFill>
                      <a:prstDash val="dot"/>
                    </a:lnL>
                    <a:lnR w="19050" cap="rnd">
                      <a:solidFill>
                        <a:srgbClr val="61B788"/>
                      </a:solidFill>
                      <a:prstDash val="solid"/>
                    </a:lnR>
                    <a:lnT w="19050" cap="rnd">
                      <a:solidFill>
                        <a:srgbClr val="61B788"/>
                      </a:solidFill>
                      <a:prstDash val="solid"/>
                    </a:lnT>
                    <a:lnB w="19050">
                      <a:solidFill>
                        <a:srgbClr val="61B788"/>
                      </a:solidFill>
                      <a:prstDash val="solid"/>
                    </a:lnB>
                    <a:solidFill>
                      <a:srgbClr val="32AB37"/>
                    </a:solidFill>
                  </a:tcPr>
                </a:tc>
              </a:tr>
              <a:tr h="1328420">
                <a:tc>
                  <a:txBody>
                    <a:bodyPr/>
                    <a:p>
                      <a:pPr indent="0" algn="ctr">
                        <a:lnSpc>
                          <a:spcPct val="120000"/>
                        </a:lnSpc>
                        <a:spcBef>
                          <a:spcPts val="0"/>
                        </a:spcBef>
                        <a:spcAft>
                          <a:spcPts val="0"/>
                        </a:spcAft>
                        <a:buNone/>
                      </a:pPr>
                      <a:r>
                        <a:rPr lang="en-US" altLang="zh-CN" sz="1800" spc="120">
                          <a:solidFill>
                            <a:srgbClr val="404040"/>
                          </a:solidFill>
                          <a:latin typeface="思源黑体 CN Medium" panose="020B0600000000000000" charset="-122"/>
                          <a:ea typeface="思源黑体 CN Medium" panose="020B0600000000000000" charset="-122"/>
                        </a:rPr>
                        <a:t>1</a:t>
                      </a:r>
                      <a:endParaRPr lang="en-US" altLang="zh-CN" sz="1800" spc="120">
                        <a:solidFill>
                          <a:srgbClr val="404040"/>
                        </a:solidFill>
                        <a:latin typeface="思源黑体 CN Medium" panose="020B0600000000000000" charset="-122"/>
                        <a:ea typeface="思源黑体 CN Medium" panose="020B0600000000000000" charset="-122"/>
                      </a:endParaRPr>
                    </a:p>
                  </a:txBody>
                  <a:tcPr marL="177800" marR="177800" marT="25400" marB="25400" anchor="ctr">
                    <a:lnL w="19050" cap="rnd">
                      <a:solidFill>
                        <a:srgbClr val="61B788"/>
                      </a:solidFill>
                      <a:prstDash val="solid"/>
                    </a:lnL>
                    <a:lnR w="3175">
                      <a:solidFill>
                        <a:srgbClr val="61B788"/>
                      </a:solidFill>
                      <a:prstDash val="dot"/>
                    </a:lnR>
                    <a:lnT w="19050">
                      <a:solidFill>
                        <a:srgbClr val="61B788"/>
                      </a:solidFill>
                      <a:prstDash val="solid"/>
                    </a:lnT>
                    <a:lnB w="3175">
                      <a:solidFill>
                        <a:srgbClr val="61B788"/>
                      </a:solidFill>
                      <a:prstDash val="dot"/>
                    </a:lnB>
                    <a:solidFill>
                      <a:srgbClr val="F2F2F2"/>
                    </a:solidFill>
                  </a:tcPr>
                </a:tc>
                <a:tc>
                  <a:txBody>
                    <a:bodyPr/>
                    <a:p>
                      <a:pPr indent="0" algn="l">
                        <a:lnSpc>
                          <a:spcPct val="120000"/>
                        </a:lnSpc>
                        <a:spcBef>
                          <a:spcPts val="0"/>
                        </a:spcBef>
                        <a:spcAft>
                          <a:spcPts val="0"/>
                        </a:spcAft>
                        <a:buNone/>
                      </a:pPr>
                      <a:r>
                        <a:rPr lang="zh-CN" altLang="en-US" sz="1800" spc="120">
                          <a:solidFill>
                            <a:srgbClr val="404040"/>
                          </a:solidFill>
                          <a:latin typeface="思源黑体 CN Light" panose="020B0300000000000000" charset="-122"/>
                          <a:ea typeface="思源黑体 CN Light" panose="020B0300000000000000" charset="-122"/>
                        </a:rPr>
                        <a:t>芯象竖屏工作台，虚拟输出到直播伴侣竖屏工作台，但是直播伴侣采集</a:t>
                      </a:r>
                      <a:r>
                        <a:rPr lang="zh-CN" altLang="en-US" sz="1800" b="0" spc="120">
                          <a:solidFill>
                            <a:srgbClr val="404040"/>
                          </a:solidFill>
                          <a:latin typeface="思源黑体 CN Light" panose="020B0300000000000000" charset="-122"/>
                          <a:ea typeface="思源黑体 CN Light" panose="020B0300000000000000" charset="-122"/>
                        </a:rPr>
                        <a:t>到的</a:t>
                      </a:r>
                      <a:r>
                        <a:rPr lang="zh-CN" altLang="en-US" sz="1800" b="1" spc="120">
                          <a:solidFill>
                            <a:srgbClr val="404040"/>
                          </a:solidFill>
                          <a:latin typeface="思源黑体 CN Light" panose="020B0300000000000000" charset="-122"/>
                          <a:ea typeface="思源黑体 CN Light" panose="020B0300000000000000" charset="-122"/>
                        </a:rPr>
                        <a:t>画面被压缩横屏画面</a:t>
                      </a:r>
                      <a:endParaRPr lang="zh-CN" altLang="en-US" sz="1800" b="1" spc="120">
                        <a:solidFill>
                          <a:srgbClr val="404040"/>
                        </a:solidFill>
                        <a:latin typeface="思源黑体 CN Light" panose="020B0300000000000000" charset="-122"/>
                        <a:ea typeface="思源黑体 CN Light" panose="020B0300000000000000" charset="-122"/>
                      </a:endParaRPr>
                    </a:p>
                  </a:txBody>
                  <a:tcPr marL="177800" marR="177800" marT="25400" marB="25400" anchor="ctr">
                    <a:lnL w="3175">
                      <a:solidFill>
                        <a:srgbClr val="61B788"/>
                      </a:solidFill>
                      <a:prstDash val="dot"/>
                    </a:lnL>
                    <a:lnR w="3175">
                      <a:solidFill>
                        <a:srgbClr val="61B788"/>
                      </a:solidFill>
                      <a:prstDash val="dot"/>
                    </a:lnR>
                    <a:lnT w="19050">
                      <a:solidFill>
                        <a:srgbClr val="61B788"/>
                      </a:solidFill>
                      <a:prstDash val="solid"/>
                    </a:lnT>
                    <a:lnB w="3175">
                      <a:solidFill>
                        <a:srgbClr val="61B788"/>
                      </a:solidFill>
                      <a:prstDash val="dot"/>
                    </a:lnB>
                    <a:solidFill>
                      <a:srgbClr val="F2F2F2"/>
                    </a:solidFill>
                  </a:tcPr>
                </a:tc>
                <a:tc>
                  <a:txBody>
                    <a:bodyPr/>
                    <a:p>
                      <a:pPr indent="0" algn="l">
                        <a:lnSpc>
                          <a:spcPct val="120000"/>
                        </a:lnSpc>
                        <a:spcBef>
                          <a:spcPts val="0"/>
                        </a:spcBef>
                        <a:spcAft>
                          <a:spcPts val="0"/>
                        </a:spcAft>
                        <a:buNone/>
                      </a:pPr>
                      <a:r>
                        <a:rPr lang="zh-CN" altLang="en-US" sz="1800" spc="120">
                          <a:solidFill>
                            <a:srgbClr val="404040"/>
                          </a:solidFill>
                          <a:latin typeface="思源黑体 CN Light" panose="020B0300000000000000" charset="-122"/>
                          <a:ea typeface="思源黑体 CN Light" panose="020B0300000000000000" charset="-122"/>
                        </a:rPr>
                        <a:t>需要抖音伴侣里头设置，对应画面右键点击平铺，设置满屏</a:t>
                      </a:r>
                      <a:endParaRPr lang="zh-CN" altLang="en-US" sz="1800" spc="120">
                        <a:solidFill>
                          <a:srgbClr val="404040"/>
                        </a:solidFill>
                        <a:latin typeface="思源黑体 CN Light" panose="020B0300000000000000" charset="-122"/>
                        <a:ea typeface="思源黑体 CN Light" panose="020B0300000000000000" charset="-122"/>
                      </a:endParaRPr>
                    </a:p>
                  </a:txBody>
                  <a:tcPr anchor="ctr">
                    <a:lnL w="3175">
                      <a:solidFill>
                        <a:srgbClr val="61B788"/>
                      </a:solidFill>
                      <a:prstDash val="dot"/>
                    </a:lnL>
                    <a:lnR w="19050" cap="rnd">
                      <a:solidFill>
                        <a:srgbClr val="61B788"/>
                      </a:solidFill>
                      <a:prstDash val="solid"/>
                    </a:lnR>
                    <a:lnT w="19050">
                      <a:solidFill>
                        <a:srgbClr val="61B788"/>
                      </a:solidFill>
                      <a:prstDash val="solid"/>
                    </a:lnT>
                    <a:lnB w="3175">
                      <a:solidFill>
                        <a:srgbClr val="61B788"/>
                      </a:solidFill>
                      <a:prstDash val="dot"/>
                    </a:lnB>
                    <a:solidFill>
                      <a:srgbClr val="F2F2F2"/>
                    </a:solidFill>
                  </a:tcPr>
                </a:tc>
              </a:tr>
              <a:tr h="847725">
                <a:tc>
                  <a:txBody>
                    <a:bodyPr/>
                    <a:p>
                      <a:pPr indent="0" algn="ctr">
                        <a:lnSpc>
                          <a:spcPct val="120000"/>
                        </a:lnSpc>
                        <a:spcBef>
                          <a:spcPts val="0"/>
                        </a:spcBef>
                        <a:spcAft>
                          <a:spcPts val="0"/>
                        </a:spcAft>
                        <a:buNone/>
                      </a:pPr>
                      <a:r>
                        <a:rPr lang="en-US" altLang="zh-CN" sz="1800" spc="120">
                          <a:solidFill>
                            <a:srgbClr val="404040"/>
                          </a:solidFill>
                          <a:latin typeface="思源黑体 CN Medium" panose="020B0600000000000000" charset="-122"/>
                          <a:ea typeface="思源黑体 CN Medium" panose="020B0600000000000000" charset="-122"/>
                        </a:rPr>
                        <a:t>2</a:t>
                      </a:r>
                      <a:endParaRPr lang="en-US" altLang="zh-CN" sz="1800" spc="120">
                        <a:solidFill>
                          <a:srgbClr val="404040"/>
                        </a:solidFill>
                        <a:latin typeface="思源黑体 CN Medium" panose="020B0600000000000000" charset="-122"/>
                        <a:ea typeface="思源黑体 CN Medium" panose="020B0600000000000000" charset="-122"/>
                      </a:endParaRPr>
                    </a:p>
                  </a:txBody>
                  <a:tcPr marL="177800" marR="177800" marT="25400" marB="25400" anchor="ctr">
                    <a:lnL w="19050" cap="rnd">
                      <a:solidFill>
                        <a:srgbClr val="61B788"/>
                      </a:solidFill>
                      <a:prstDash val="solid"/>
                    </a:lnL>
                    <a:lnR w="3175">
                      <a:solidFill>
                        <a:srgbClr val="61B788"/>
                      </a:solidFill>
                      <a:prstDash val="dot"/>
                    </a:lnR>
                    <a:lnT w="3175">
                      <a:solidFill>
                        <a:srgbClr val="61B788"/>
                      </a:solidFill>
                      <a:prstDash val="dot"/>
                    </a:lnT>
                    <a:lnB w="3175">
                      <a:solidFill>
                        <a:srgbClr val="61B788"/>
                      </a:solidFill>
                      <a:prstDash val="dot"/>
                    </a:lnB>
                    <a:solidFill>
                      <a:srgbClr val="FFFFFF"/>
                    </a:solidFill>
                  </a:tcPr>
                </a:tc>
                <a:tc>
                  <a:txBody>
                    <a:bodyPr/>
                    <a:p>
                      <a:pPr indent="0" algn="l">
                        <a:lnSpc>
                          <a:spcPct val="120000"/>
                        </a:lnSpc>
                        <a:spcBef>
                          <a:spcPts val="0"/>
                        </a:spcBef>
                        <a:spcAft>
                          <a:spcPts val="0"/>
                        </a:spcAft>
                        <a:buNone/>
                      </a:pPr>
                      <a:r>
                        <a:rPr lang="zh-CN" altLang="en-US" sz="1800" spc="120">
                          <a:solidFill>
                            <a:srgbClr val="404040"/>
                          </a:solidFill>
                          <a:latin typeface="思源黑体 CN Light" panose="020B0300000000000000" charset="-122"/>
                          <a:ea typeface="思源黑体 CN Light" panose="020B0300000000000000" charset="-122"/>
                        </a:rPr>
                        <a:t>芯象虚拟输出到直播伴侣</a:t>
                      </a:r>
                      <a:r>
                        <a:rPr lang="zh-CN" altLang="en-US" sz="1800" b="1" spc="120">
                          <a:solidFill>
                            <a:srgbClr val="404040"/>
                          </a:solidFill>
                          <a:latin typeface="思源黑体 CN Light" panose="020B0300000000000000" charset="-122"/>
                          <a:ea typeface="思源黑体 CN Light" panose="020B0300000000000000" charset="-122"/>
                        </a:rPr>
                        <a:t>有画面没声音</a:t>
                      </a:r>
                      <a:endParaRPr lang="zh-CN" altLang="en-US" sz="1800" b="1" spc="120">
                        <a:solidFill>
                          <a:srgbClr val="404040"/>
                        </a:solidFill>
                        <a:latin typeface="思源黑体 CN Light" panose="020B0300000000000000" charset="-122"/>
                        <a:ea typeface="思源黑体 CN Light" panose="020B0300000000000000" charset="-122"/>
                      </a:endParaRPr>
                    </a:p>
                  </a:txBody>
                  <a:tcPr marL="177800" marR="177800" marT="25400" marB="25400" anchor="ctr">
                    <a:lnL w="3175">
                      <a:solidFill>
                        <a:srgbClr val="61B788"/>
                      </a:solidFill>
                      <a:prstDash val="dot"/>
                    </a:lnL>
                    <a:lnR w="3175">
                      <a:solidFill>
                        <a:srgbClr val="61B788"/>
                      </a:solidFill>
                      <a:prstDash val="dot"/>
                    </a:lnR>
                    <a:lnT w="3175">
                      <a:solidFill>
                        <a:srgbClr val="61B788"/>
                      </a:solidFill>
                      <a:prstDash val="dot"/>
                    </a:lnT>
                    <a:lnB w="3175">
                      <a:solidFill>
                        <a:srgbClr val="61B788"/>
                      </a:solidFill>
                      <a:prstDash val="dot"/>
                    </a:lnB>
                    <a:solidFill>
                      <a:srgbClr val="FFFFFF"/>
                    </a:solidFill>
                  </a:tcPr>
                </a:tc>
                <a:tc>
                  <a:txBody>
                    <a:bodyPr/>
                    <a:p>
                      <a:pPr indent="0" algn="l">
                        <a:lnSpc>
                          <a:spcPct val="120000"/>
                        </a:lnSpc>
                        <a:spcBef>
                          <a:spcPts val="0"/>
                        </a:spcBef>
                        <a:spcAft>
                          <a:spcPts val="0"/>
                        </a:spcAft>
                      </a:pPr>
                      <a:r>
                        <a:rPr lang="zh-CN" altLang="en-US" sz="1800" spc="120">
                          <a:solidFill>
                            <a:srgbClr val="404040"/>
                          </a:solidFill>
                          <a:latin typeface="思源黑体 CN Light" panose="020B0300000000000000" charset="-122"/>
                          <a:ea typeface="思源黑体 CN Light" panose="020B0300000000000000" charset="-122"/>
                        </a:rPr>
                        <a:t>直播伴侣选择采集卡选项，然后自定义音频，不要用摄像头那个选项添加进来画面</a:t>
                      </a:r>
                      <a:endParaRPr lang="zh-CN" altLang="en-US" sz="1800" spc="120">
                        <a:solidFill>
                          <a:srgbClr val="404040"/>
                        </a:solidFill>
                        <a:latin typeface="思源黑体 CN Light" panose="020B0300000000000000" charset="-122"/>
                        <a:ea typeface="思源黑体 CN Light" panose="020B0300000000000000" charset="-122"/>
                      </a:endParaRPr>
                    </a:p>
                  </a:txBody>
                  <a:tcPr anchor="ctr">
                    <a:lnL w="3175">
                      <a:solidFill>
                        <a:srgbClr val="61B788"/>
                      </a:solidFill>
                      <a:prstDash val="dot"/>
                    </a:lnL>
                    <a:lnR w="19050" cap="rnd">
                      <a:solidFill>
                        <a:srgbClr val="61B788"/>
                      </a:solidFill>
                      <a:prstDash val="solid"/>
                    </a:lnR>
                    <a:lnT w="3175">
                      <a:solidFill>
                        <a:srgbClr val="61B788"/>
                      </a:solidFill>
                      <a:prstDash val="dot"/>
                    </a:lnT>
                    <a:lnB w="3175">
                      <a:solidFill>
                        <a:srgbClr val="61B788"/>
                      </a:solidFill>
                      <a:prstDash val="dot"/>
                    </a:lnB>
                    <a:solidFill>
                      <a:srgbClr val="FFFFFF"/>
                    </a:solidFill>
                  </a:tcPr>
                </a:tc>
              </a:tr>
              <a:tr h="933450">
                <a:tc>
                  <a:txBody>
                    <a:bodyPr/>
                    <a:p>
                      <a:pPr indent="0" algn="ctr">
                        <a:lnSpc>
                          <a:spcPct val="120000"/>
                        </a:lnSpc>
                        <a:spcBef>
                          <a:spcPts val="0"/>
                        </a:spcBef>
                        <a:spcAft>
                          <a:spcPts val="0"/>
                        </a:spcAft>
                        <a:buClrTx/>
                        <a:buSzTx/>
                        <a:buFontTx/>
                        <a:buNone/>
                      </a:pPr>
                      <a:r>
                        <a:rPr lang="en-US" altLang="zh-CN" sz="1800" spc="120">
                          <a:solidFill>
                            <a:srgbClr val="404040"/>
                          </a:solidFill>
                          <a:latin typeface="思源黑体 CN Medium" panose="020B0600000000000000" charset="-122"/>
                          <a:ea typeface="思源黑体 CN Medium" panose="020B0600000000000000" charset="-122"/>
                        </a:rPr>
                        <a:t>3</a:t>
                      </a:r>
                      <a:endParaRPr lang="en-US" altLang="zh-CN" sz="1800" spc="120">
                        <a:solidFill>
                          <a:srgbClr val="404040"/>
                        </a:solidFill>
                        <a:latin typeface="思源黑体 CN Medium" panose="020B0600000000000000" charset="-122"/>
                        <a:ea typeface="思源黑体 CN Medium" panose="020B0600000000000000" charset="-122"/>
                      </a:endParaRPr>
                    </a:p>
                  </a:txBody>
                  <a:tcPr marL="177800" marR="177800" marT="25400" marB="25400" anchor="ctr">
                    <a:lnL w="19050" cap="rnd">
                      <a:solidFill>
                        <a:srgbClr val="61B788"/>
                      </a:solidFill>
                      <a:prstDash val="solid"/>
                    </a:lnL>
                    <a:lnR w="3175">
                      <a:solidFill>
                        <a:srgbClr val="61B788"/>
                      </a:solidFill>
                      <a:prstDash val="dot"/>
                    </a:lnR>
                    <a:lnT w="3175">
                      <a:solidFill>
                        <a:srgbClr val="61B788"/>
                      </a:solidFill>
                      <a:prstDash val="dot"/>
                    </a:lnT>
                    <a:lnB w="3175">
                      <a:solidFill>
                        <a:srgbClr val="61B788"/>
                      </a:solidFill>
                      <a:prstDash val="dot"/>
                    </a:lnB>
                    <a:solidFill>
                      <a:srgbClr val="F2F2F2"/>
                    </a:solidFill>
                  </a:tcPr>
                </a:tc>
                <a:tc>
                  <a:txBody>
                    <a:bodyPr/>
                    <a:p>
                      <a:pPr indent="0" algn="l">
                        <a:lnSpc>
                          <a:spcPct val="120000"/>
                        </a:lnSpc>
                        <a:spcBef>
                          <a:spcPts val="0"/>
                        </a:spcBef>
                        <a:spcAft>
                          <a:spcPts val="0"/>
                        </a:spcAft>
                        <a:buNone/>
                      </a:pPr>
                      <a:r>
                        <a:rPr lang="zh-CN" altLang="en-US" sz="1800" spc="120">
                          <a:solidFill>
                            <a:srgbClr val="404040"/>
                          </a:solidFill>
                          <a:latin typeface="思源黑体 CN Light" panose="020B0300000000000000" charset="-122"/>
                          <a:ea typeface="思源黑体 CN Light" panose="020B0300000000000000" charset="-122"/>
                        </a:rPr>
                        <a:t>虚拟输出直播到腾讯会议或者视频号有画面</a:t>
                      </a:r>
                      <a:r>
                        <a:rPr lang="zh-CN" altLang="en-US" sz="1800" b="1" spc="120">
                          <a:solidFill>
                            <a:srgbClr val="404040"/>
                          </a:solidFill>
                          <a:latin typeface="思源黑体 CN Light" panose="020B0300000000000000" charset="-122"/>
                          <a:ea typeface="思源黑体 CN Light" panose="020B0300000000000000" charset="-122"/>
                        </a:rPr>
                        <a:t>无声音</a:t>
                      </a:r>
                      <a:endParaRPr lang="zh-CN" altLang="en-US" sz="1800" b="1" spc="120">
                        <a:solidFill>
                          <a:srgbClr val="404040"/>
                        </a:solidFill>
                        <a:latin typeface="思源黑体 CN Light" panose="020B0300000000000000" charset="-122"/>
                        <a:ea typeface="思源黑体 CN Light" panose="020B0300000000000000" charset="-122"/>
                      </a:endParaRPr>
                    </a:p>
                  </a:txBody>
                  <a:tcPr marL="177800" marR="177800" marT="25400" marB="25400" anchor="ctr">
                    <a:lnL w="3175">
                      <a:solidFill>
                        <a:srgbClr val="61B788"/>
                      </a:solidFill>
                      <a:prstDash val="dot"/>
                    </a:lnL>
                    <a:lnR w="3175">
                      <a:solidFill>
                        <a:srgbClr val="61B788"/>
                      </a:solidFill>
                      <a:prstDash val="dot"/>
                    </a:lnR>
                    <a:lnT w="3175">
                      <a:solidFill>
                        <a:srgbClr val="61B788"/>
                      </a:solidFill>
                      <a:prstDash val="dot"/>
                    </a:lnT>
                    <a:lnB w="3175">
                      <a:solidFill>
                        <a:srgbClr val="61B788"/>
                      </a:solidFill>
                      <a:prstDash val="dot"/>
                    </a:lnB>
                    <a:solidFill>
                      <a:srgbClr val="F2F2F2"/>
                    </a:solidFill>
                  </a:tcPr>
                </a:tc>
                <a:tc>
                  <a:txBody>
                    <a:bodyPr/>
                    <a:p>
                      <a:pPr indent="0" algn="l">
                        <a:lnSpc>
                          <a:spcPct val="120000"/>
                        </a:lnSpc>
                        <a:spcBef>
                          <a:spcPts val="0"/>
                        </a:spcBef>
                        <a:spcAft>
                          <a:spcPts val="0"/>
                        </a:spcAft>
                        <a:buNone/>
                      </a:pPr>
                      <a:r>
                        <a:rPr lang="zh-CN" altLang="en-US" sz="1800" spc="260" dirty="0">
                          <a:ln w="3175">
                            <a:noFill/>
                            <a:prstDash val="dash"/>
                          </a:ln>
                          <a:solidFill>
                            <a:srgbClr val="404040"/>
                          </a:solidFill>
                          <a:uFillTx/>
                          <a:latin typeface="思源黑体 CN Light" panose="020B0300000000000000" charset="-122"/>
                          <a:ea typeface="思源黑体 CN Light" panose="020B0300000000000000" charset="-122"/>
                        </a:rPr>
                        <a:t>腾讯会议软件跟视频号不支持虚拟声音进来</a:t>
                      </a:r>
                      <a:endParaRPr lang="zh-CN" altLang="en-US" sz="1800" spc="260" dirty="0">
                        <a:ln w="3175">
                          <a:noFill/>
                          <a:prstDash val="dash"/>
                        </a:ln>
                        <a:solidFill>
                          <a:srgbClr val="404040"/>
                        </a:solidFill>
                        <a:uFillTx/>
                        <a:latin typeface="思源黑体 CN Light" panose="020B0300000000000000" charset="-122"/>
                        <a:ea typeface="思源黑体 CN Light" panose="020B0300000000000000" charset="-122"/>
                      </a:endParaRPr>
                    </a:p>
                  </a:txBody>
                  <a:tcPr marL="177800" marR="177800" marT="25400" marB="25400" anchor="ctr">
                    <a:lnL w="3175">
                      <a:solidFill>
                        <a:srgbClr val="61B788"/>
                      </a:solidFill>
                      <a:prstDash val="dot"/>
                    </a:lnL>
                    <a:lnR w="19050" cap="rnd">
                      <a:solidFill>
                        <a:srgbClr val="61B788"/>
                      </a:solidFill>
                      <a:prstDash val="solid"/>
                    </a:lnR>
                    <a:lnT w="3175">
                      <a:solidFill>
                        <a:srgbClr val="61B788"/>
                      </a:solidFill>
                      <a:prstDash val="dot"/>
                    </a:lnT>
                    <a:lnB w="3175">
                      <a:solidFill>
                        <a:srgbClr val="61B788"/>
                      </a:solidFill>
                      <a:prstDash val="dot"/>
                    </a:lnB>
                    <a:solidFill>
                      <a:srgbClr val="F2F2F2"/>
                    </a:solidFill>
                  </a:tcPr>
                </a:tc>
              </a:tr>
              <a:tr h="986790">
                <a:tc>
                  <a:txBody>
                    <a:bodyPr/>
                    <a:p>
                      <a:pPr indent="0" algn="ctr">
                        <a:lnSpc>
                          <a:spcPct val="120000"/>
                        </a:lnSpc>
                        <a:spcBef>
                          <a:spcPts val="0"/>
                        </a:spcBef>
                        <a:spcAft>
                          <a:spcPts val="0"/>
                        </a:spcAft>
                        <a:buClrTx/>
                        <a:buSzTx/>
                        <a:buFontTx/>
                        <a:buNone/>
                      </a:pPr>
                      <a:r>
                        <a:rPr lang="en-US" altLang="zh-CN" sz="1800" spc="120">
                          <a:solidFill>
                            <a:srgbClr val="404040"/>
                          </a:solidFill>
                          <a:latin typeface="思源黑体 CN Medium" panose="020B0600000000000000" charset="-122"/>
                          <a:ea typeface="思源黑体 CN Medium" panose="020B0600000000000000" charset="-122"/>
                        </a:rPr>
                        <a:t>4</a:t>
                      </a:r>
                      <a:endParaRPr lang="en-US" altLang="zh-CN" sz="1800" spc="120">
                        <a:solidFill>
                          <a:srgbClr val="404040"/>
                        </a:solidFill>
                        <a:latin typeface="思源黑体 CN Medium" panose="020B0600000000000000" charset="-122"/>
                        <a:ea typeface="思源黑体 CN Medium" panose="020B0600000000000000" charset="-122"/>
                      </a:endParaRPr>
                    </a:p>
                  </a:txBody>
                  <a:tcPr marL="177800" marR="177800" marT="25400" marB="25400" anchor="ctr">
                    <a:lnL w="19050" cap="rnd">
                      <a:solidFill>
                        <a:srgbClr val="61B788"/>
                      </a:solidFill>
                      <a:prstDash val="solid"/>
                    </a:lnL>
                    <a:lnR w="3175">
                      <a:solidFill>
                        <a:srgbClr val="61B788"/>
                      </a:solidFill>
                      <a:prstDash val="dot"/>
                    </a:lnR>
                    <a:lnT w="3175">
                      <a:solidFill>
                        <a:srgbClr val="61B788"/>
                      </a:solidFill>
                      <a:prstDash val="dot"/>
                    </a:lnT>
                    <a:lnB w="19050" cap="rnd">
                      <a:solidFill>
                        <a:srgbClr val="61B788"/>
                      </a:solidFill>
                      <a:prstDash val="solid"/>
                    </a:lnB>
                    <a:solidFill>
                      <a:srgbClr val="FFFFFF"/>
                    </a:solidFill>
                  </a:tcPr>
                </a:tc>
                <a:tc>
                  <a:txBody>
                    <a:bodyPr/>
                    <a:p>
                      <a:pPr indent="0" algn="l">
                        <a:lnSpc>
                          <a:spcPct val="120000"/>
                        </a:lnSpc>
                        <a:spcBef>
                          <a:spcPts val="0"/>
                        </a:spcBef>
                        <a:spcAft>
                          <a:spcPts val="0"/>
                        </a:spcAft>
                        <a:buNone/>
                      </a:pPr>
                      <a:r>
                        <a:rPr lang="zh-CN" altLang="en-US" sz="1800" spc="120">
                          <a:solidFill>
                            <a:srgbClr val="404040"/>
                          </a:solidFill>
                          <a:latin typeface="思源黑体 CN Light" panose="020B0300000000000000" charset="-122"/>
                          <a:ea typeface="思源黑体 CN Light" panose="020B0300000000000000" charset="-122"/>
                        </a:rPr>
                        <a:t>芯象虚拟输出其他的软件</a:t>
                      </a:r>
                      <a:r>
                        <a:rPr lang="zh-CN" altLang="en-US" sz="1800" b="1" spc="120">
                          <a:solidFill>
                            <a:srgbClr val="404040"/>
                          </a:solidFill>
                          <a:latin typeface="思源黑体 CN Light" panose="020B0300000000000000" charset="-122"/>
                          <a:ea typeface="思源黑体 CN Light" panose="020B0300000000000000" charset="-122"/>
                        </a:rPr>
                        <a:t>识别不到</a:t>
                      </a:r>
                      <a:endParaRPr lang="zh-CN" altLang="en-US" sz="1800" b="1" spc="120">
                        <a:solidFill>
                          <a:srgbClr val="404040"/>
                        </a:solidFill>
                        <a:latin typeface="思源黑体 CN Light" panose="020B0300000000000000" charset="-122"/>
                        <a:ea typeface="思源黑体 CN Light" panose="020B0300000000000000" charset="-122"/>
                      </a:endParaRPr>
                    </a:p>
                  </a:txBody>
                  <a:tcPr marL="177800" marR="177800" marT="25400" marB="25400" anchor="ctr">
                    <a:lnL w="3175">
                      <a:solidFill>
                        <a:srgbClr val="61B788"/>
                      </a:solidFill>
                      <a:prstDash val="dot"/>
                    </a:lnL>
                    <a:lnR w="3175">
                      <a:solidFill>
                        <a:srgbClr val="61B788"/>
                      </a:solidFill>
                      <a:prstDash val="dot"/>
                    </a:lnR>
                    <a:lnT w="3175">
                      <a:solidFill>
                        <a:srgbClr val="61B788"/>
                      </a:solidFill>
                      <a:prstDash val="dot"/>
                    </a:lnT>
                    <a:lnB w="19050" cap="rnd">
                      <a:solidFill>
                        <a:srgbClr val="61B788"/>
                      </a:solidFill>
                      <a:prstDash val="solid"/>
                    </a:lnB>
                    <a:solidFill>
                      <a:srgbClr val="FFFFFF"/>
                    </a:solidFill>
                  </a:tcPr>
                </a:tc>
                <a:tc>
                  <a:txBody>
                    <a:bodyPr/>
                    <a:p>
                      <a:pPr indent="0" algn="l">
                        <a:lnSpc>
                          <a:spcPct val="120000"/>
                        </a:lnSpc>
                        <a:spcBef>
                          <a:spcPts val="0"/>
                        </a:spcBef>
                        <a:spcAft>
                          <a:spcPts val="0"/>
                        </a:spcAft>
                      </a:pPr>
                      <a:r>
                        <a:rPr lang="zh-CN" altLang="en-US" sz="1800" spc="120">
                          <a:solidFill>
                            <a:srgbClr val="404040"/>
                          </a:solidFill>
                          <a:latin typeface="思源黑体 CN Light" panose="020B0300000000000000" charset="-122"/>
                          <a:ea typeface="思源黑体 CN Light" panose="020B0300000000000000" charset="-122"/>
                        </a:rPr>
                        <a:t>没有点击外部输出的按钮，没有点红绿它选择到</a:t>
                      </a:r>
                      <a:endParaRPr lang="zh-CN" altLang="en-US" sz="1800" spc="120">
                        <a:solidFill>
                          <a:srgbClr val="404040"/>
                        </a:solidFill>
                        <a:latin typeface="思源黑体 CN Light" panose="020B0300000000000000" charset="-122"/>
                        <a:ea typeface="思源黑体 CN Light" panose="020B0300000000000000" charset="-122"/>
                      </a:endParaRPr>
                    </a:p>
                  </a:txBody>
                  <a:tcPr marL="177800" marR="177800" marT="25400" marB="25400" anchor="ctr">
                    <a:lnL w="3175">
                      <a:solidFill>
                        <a:srgbClr val="61B788"/>
                      </a:solidFill>
                      <a:prstDash val="dot"/>
                    </a:lnL>
                    <a:lnR w="19050" cap="rnd">
                      <a:solidFill>
                        <a:srgbClr val="61B788"/>
                      </a:solidFill>
                      <a:prstDash val="solid"/>
                    </a:lnR>
                    <a:lnT w="3175">
                      <a:solidFill>
                        <a:srgbClr val="61B788"/>
                      </a:solidFill>
                      <a:prstDash val="dot"/>
                    </a:lnT>
                    <a:lnB w="19050" cap="rnd">
                      <a:solidFill>
                        <a:srgbClr val="61B788"/>
                      </a:solidFill>
                      <a:prstDash val="solid"/>
                    </a:lnB>
                    <a:solidFill>
                      <a:srgbClr val="FFFFFF"/>
                    </a:solidFill>
                  </a:tcPr>
                </a:tc>
              </a:tr>
            </a:tbl>
          </a:graphicData>
        </a:graphic>
      </p:graphicFrame>
      <p:sp>
        <p:nvSpPr>
          <p:cNvPr id="6" name="文本框 5"/>
          <p:cNvSpPr txBox="1"/>
          <p:nvPr/>
        </p:nvSpPr>
        <p:spPr>
          <a:xfrm>
            <a:off x="521335" y="429895"/>
            <a:ext cx="6682740" cy="645160"/>
          </a:xfrm>
          <a:prstGeom prst="rect">
            <a:avLst/>
          </a:prstGeom>
          <a:noFill/>
        </p:spPr>
        <p:txBody>
          <a:bodyPr wrap="square" rtlCol="0">
            <a:spAutoFit/>
          </a:bodyPr>
          <a:p>
            <a:r>
              <a:rPr lang="zh-CN" altLang="en-US" sz="3600" spc="300" dirty="0">
                <a:solidFill>
                  <a:schemeClr val="tx1">
                    <a:lumMod val="75000"/>
                    <a:lumOff val="25000"/>
                  </a:schemeClr>
                </a:solidFill>
                <a:latin typeface="思源黑体 CN Medium" panose="020B0600000000000000" charset="-122"/>
                <a:ea typeface="思源黑体 CN Medium" panose="020B0600000000000000" charset="-122"/>
                <a:cs typeface="+mn-ea"/>
                <a:sym typeface="+mn-ea"/>
              </a:rPr>
              <a:t>虚拟输出常见问题与解决方法</a:t>
            </a:r>
            <a:endParaRPr lang="zh-CN" altLang="en-US" sz="3600" spc="300" dirty="0">
              <a:solidFill>
                <a:schemeClr val="tx1">
                  <a:lumMod val="75000"/>
                  <a:lumOff val="25000"/>
                </a:schemeClr>
              </a:solidFill>
              <a:latin typeface="思源黑体 CN Medium" panose="020B0600000000000000" charset="-122"/>
              <a:ea typeface="思源黑体 CN Medium" panose="020B0600000000000000" charset="-122"/>
              <a:cs typeface="+mn-ea"/>
              <a:sym typeface="+mn-ea"/>
            </a:endParaRPr>
          </a:p>
        </p:txBody>
      </p:sp>
      <p:sp>
        <p:nvSpPr>
          <p:cNvPr id="12" name="矩形 11"/>
          <p:cNvSpPr/>
          <p:nvPr/>
        </p:nvSpPr>
        <p:spPr>
          <a:xfrm>
            <a:off x="449580" y="560070"/>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sz="1200">
              <a:sym typeface="+mn-ea"/>
            </a:endParaRPr>
          </a:p>
        </p:txBody>
      </p:sp>
    </p:spTree>
    <p:custDataLst>
      <p:tags r:id="rId5"/>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grpSp>
        <p:nvGrpSpPr>
          <p:cNvPr id="14" name="组合 13"/>
          <p:cNvGrpSpPr/>
          <p:nvPr/>
        </p:nvGrpSpPr>
        <p:grpSpPr>
          <a:xfrm>
            <a:off x="1090930" y="5447030"/>
            <a:ext cx="10010140" cy="1020445"/>
            <a:chOff x="1718" y="8578"/>
            <a:chExt cx="15764" cy="1607"/>
          </a:xfrm>
        </p:grpSpPr>
        <p:sp>
          <p:nvSpPr>
            <p:cNvPr id="4" name="文本框 3"/>
            <p:cNvSpPr txBox="1"/>
            <p:nvPr>
              <p:custDataLst>
                <p:tags r:id="rId4"/>
              </p:custDataLst>
            </p:nvPr>
          </p:nvSpPr>
          <p:spPr>
            <a:xfrm>
              <a:off x="2725" y="8879"/>
              <a:ext cx="13750" cy="1306"/>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3200" spc="300" dirty="0" smtClean="0">
                  <a:solidFill>
                    <a:srgbClr val="00B914"/>
                  </a:solidFill>
                  <a:latin typeface="思源黑体 CN Medium" panose="020B0600000000000000" charset="-122"/>
                  <a:ea typeface="思源黑体 CN Medium" panose="020B0600000000000000" charset="-122"/>
                  <a:sym typeface="+mn-ea"/>
                </a:rPr>
                <a:t>使用芯象导播推荐的电脑配置</a:t>
              </a:r>
              <a:endParaRPr lang="zh-CN" altLang="en-US" sz="3200" spc="300" dirty="0" smtClean="0">
                <a:solidFill>
                  <a:srgbClr val="00B914"/>
                </a:solidFill>
                <a:latin typeface="思源黑体 CN Medium" panose="020B0600000000000000" charset="-122"/>
                <a:ea typeface="思源黑体 CN Medium" panose="020B0600000000000000" charset="-122"/>
                <a:sym typeface="+mn-ea"/>
              </a:endParaRPr>
            </a:p>
          </p:txBody>
        </p:sp>
        <p:grpSp>
          <p:nvGrpSpPr>
            <p:cNvPr id="30" name="组合 29"/>
            <p:cNvGrpSpPr>
              <a:grpSpLocks noChangeAspect="1"/>
            </p:cNvGrpSpPr>
            <p:nvPr>
              <p:custDataLst>
                <p:tags r:id="rId5"/>
              </p:custDataLst>
            </p:nvPr>
          </p:nvGrpSpPr>
          <p:grpSpPr>
            <a:xfrm rot="10800000">
              <a:off x="1718" y="8578"/>
              <a:ext cx="1004" cy="876"/>
              <a:chOff x="3213087" y="1347855"/>
              <a:chExt cx="723913" cy="631688"/>
            </a:xfrm>
            <a:solidFill>
              <a:schemeClr val="accent1">
                <a:alpha val="20000"/>
              </a:schemeClr>
            </a:solidFill>
          </p:grpSpPr>
          <p:sp>
            <p:nvSpPr>
              <p:cNvPr id="31" name="任意多边形: 形状 17"/>
              <p:cNvSpPr>
                <a:spLocks noChangeAspect="1"/>
              </p:cNvSpPr>
              <p:nvPr>
                <p:custDataLst>
                  <p:tags r:id="rId6"/>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32" name="任意多边形: 形状 18"/>
              <p:cNvSpPr>
                <a:spLocks noChangeAspect="1"/>
              </p:cNvSpPr>
              <p:nvPr>
                <p:custDataLst>
                  <p:tags r:id="rId7"/>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5" name="组合 4"/>
            <p:cNvGrpSpPr>
              <a:grpSpLocks noChangeAspect="1"/>
            </p:cNvGrpSpPr>
            <p:nvPr>
              <p:custDataLst>
                <p:tags r:id="rId8"/>
              </p:custDataLst>
            </p:nvPr>
          </p:nvGrpSpPr>
          <p:grpSpPr>
            <a:xfrm rot="10800000" flipH="1" flipV="1">
              <a:off x="16478" y="8578"/>
              <a:ext cx="1004" cy="876"/>
              <a:chOff x="3213087" y="1347855"/>
              <a:chExt cx="723913" cy="631688"/>
            </a:xfrm>
            <a:solidFill>
              <a:schemeClr val="accent1">
                <a:alpha val="20000"/>
              </a:schemeClr>
            </a:solidFill>
          </p:grpSpPr>
          <p:sp>
            <p:nvSpPr>
              <p:cNvPr id="8" name="任意多边形: 形状 17"/>
              <p:cNvSpPr>
                <a:spLocks noChangeAspect="1"/>
              </p:cNvSpPr>
              <p:nvPr>
                <p:custDataLst>
                  <p:tags r:id="rId9"/>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9" name="任意多边形: 形状 18"/>
              <p:cNvSpPr>
                <a:spLocks noChangeAspect="1"/>
              </p:cNvSpPr>
              <p:nvPr>
                <p:custDataLst>
                  <p:tags r:id="rId10"/>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grpSp>
      </p:grpSp>
      <p:pic>
        <p:nvPicPr>
          <p:cNvPr id="15" name="图片 14"/>
          <p:cNvPicPr>
            <a:picLocks noChangeAspect="1"/>
          </p:cNvPicPr>
          <p:nvPr>
            <p:custDataLst>
              <p:tags r:id="rId11"/>
            </p:custDataLst>
          </p:nvPr>
        </p:nvPicPr>
        <p:blipFill>
          <a:blip r:embed="rId12"/>
          <a:stretch>
            <a:fillRect/>
          </a:stretch>
        </p:blipFill>
        <p:spPr>
          <a:xfrm>
            <a:off x="2540318" y="298450"/>
            <a:ext cx="7111365" cy="5059680"/>
          </a:xfrm>
          <a:prstGeom prst="rect">
            <a:avLst/>
          </a:prstGeom>
        </p:spPr>
      </p:pic>
      <p:sp>
        <p:nvSpPr>
          <p:cNvPr id="17" name="文本框 16"/>
          <p:cNvSpPr txBox="1"/>
          <p:nvPr>
            <p:custDataLst>
              <p:tags r:id="rId13"/>
            </p:custDataLst>
          </p:nvPr>
        </p:nvSpPr>
        <p:spPr>
          <a:xfrm>
            <a:off x="1730375" y="5638165"/>
            <a:ext cx="8731250" cy="829310"/>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en-US" sz="3200" spc="300" dirty="0" smtClean="0">
                <a:solidFill>
                  <a:srgbClr val="00B914"/>
                </a:solidFill>
                <a:latin typeface="思源黑体 CN Medium" panose="020B0600000000000000" charset="-122"/>
                <a:ea typeface="思源黑体 CN Medium" panose="020B0600000000000000" charset="-122"/>
                <a:sym typeface="+mn-ea"/>
              </a:rPr>
              <a:t>使用芯象导播推荐的电脑配置</a:t>
            </a:r>
            <a:endParaRPr lang="zh-CN" altLang="en-US" sz="3200" spc="300" dirty="0" smtClean="0">
              <a:solidFill>
                <a:srgbClr val="00B914"/>
              </a:solidFill>
              <a:latin typeface="思源黑体 CN Medium" panose="020B0600000000000000" charset="-122"/>
              <a:ea typeface="思源黑体 CN Medium" panose="020B0600000000000000" charset="-122"/>
              <a:sym typeface="+mn-ea"/>
            </a:endParaRPr>
          </a:p>
        </p:txBody>
      </p:sp>
      <p:grpSp>
        <p:nvGrpSpPr>
          <p:cNvPr id="18" name="组合 17"/>
          <p:cNvGrpSpPr>
            <a:grpSpLocks noChangeAspect="1"/>
          </p:cNvGrpSpPr>
          <p:nvPr>
            <p:custDataLst>
              <p:tags r:id="rId14"/>
            </p:custDataLst>
          </p:nvPr>
        </p:nvGrpSpPr>
        <p:grpSpPr>
          <a:xfrm rot="10800000">
            <a:off x="1090930" y="5447030"/>
            <a:ext cx="637540" cy="556260"/>
            <a:chOff x="3213087" y="1347855"/>
            <a:chExt cx="723913" cy="631688"/>
          </a:xfrm>
          <a:solidFill>
            <a:schemeClr val="accent1">
              <a:alpha val="20000"/>
            </a:schemeClr>
          </a:solidFill>
        </p:grpSpPr>
        <p:sp>
          <p:nvSpPr>
            <p:cNvPr id="19" name="任意多边形: 形状 17"/>
            <p:cNvSpPr>
              <a:spLocks noChangeAspect="1"/>
            </p:cNvSpPr>
            <p:nvPr>
              <p:custDataLst>
                <p:tags r:id="rId15"/>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0" name="任意多边形: 形状 18"/>
            <p:cNvSpPr>
              <a:spLocks noChangeAspect="1"/>
            </p:cNvSpPr>
            <p:nvPr>
              <p:custDataLst>
                <p:tags r:id="rId16"/>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21" name="组合 20"/>
          <p:cNvGrpSpPr>
            <a:grpSpLocks noChangeAspect="1"/>
          </p:cNvGrpSpPr>
          <p:nvPr>
            <p:custDataLst>
              <p:tags r:id="rId17"/>
            </p:custDataLst>
          </p:nvPr>
        </p:nvGrpSpPr>
        <p:grpSpPr>
          <a:xfrm rot="10800000" flipH="1" flipV="1">
            <a:off x="10463530" y="5447030"/>
            <a:ext cx="637540" cy="556260"/>
            <a:chOff x="3213087" y="1347855"/>
            <a:chExt cx="723913" cy="631688"/>
          </a:xfrm>
          <a:solidFill>
            <a:schemeClr val="accent1">
              <a:alpha val="20000"/>
            </a:schemeClr>
          </a:solidFill>
        </p:grpSpPr>
        <p:sp>
          <p:nvSpPr>
            <p:cNvPr id="22" name="任意多边形: 形状 17"/>
            <p:cNvSpPr>
              <a:spLocks noChangeAspect="1"/>
            </p:cNvSpPr>
            <p:nvPr>
              <p:custDataLst>
                <p:tags r:id="rId18"/>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3" name="任意多边形: 形状 18"/>
            <p:cNvSpPr>
              <a:spLocks noChangeAspect="1"/>
            </p:cNvSpPr>
            <p:nvPr>
              <p:custDataLst>
                <p:tags r:id="rId19"/>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grpSp>
    </p:spTree>
    <p:custDataLst>
      <p:tags r:id="rId20"/>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8523" y="0"/>
            <a:ext cx="12230100" cy="6879591"/>
          </a:xfrm>
          <a:prstGeom prst="rect">
            <a:avLst/>
          </a:prstGeom>
        </p:spPr>
      </p:pic>
      <p:sp>
        <p:nvSpPr>
          <p:cNvPr id="3" name="文本框 2"/>
          <p:cNvSpPr txBox="1"/>
          <p:nvPr>
            <p:custDataLst>
              <p:tags r:id="rId3"/>
            </p:custDataLst>
          </p:nvPr>
        </p:nvSpPr>
        <p:spPr>
          <a:xfrm>
            <a:off x="1267460" y="3054743"/>
            <a:ext cx="309880" cy="460375"/>
          </a:xfrm>
          <a:prstGeom prst="rect">
            <a:avLst/>
          </a:prstGeom>
          <a:noFill/>
        </p:spPr>
        <p:txBody>
          <a:bodyPr wrap="none" rtlCol="0">
            <a:spAutoFit/>
          </a:bodyPr>
          <a:lstStyle/>
          <a:p>
            <a:pPr algn="l" fontAlgn="auto">
              <a:lnSpc>
                <a:spcPct val="100000"/>
              </a:lnSpc>
            </a:pPr>
            <a:endParaRPr lang="zh-CN" altLang="en-US" sz="2400" spc="400">
              <a:solidFill>
                <a:srgbClr val="00B914"/>
              </a:solidFill>
              <a:uFillTx/>
              <a:latin typeface="思源黑体 CN" panose="020B0500000000000000" charset="-122"/>
              <a:ea typeface="思源黑体 CN" panose="020B0500000000000000" charset="-122"/>
              <a:cs typeface="思源黑体 CN" panose="020B0500000000000000" charset="-122"/>
              <a:sym typeface="+mn-ea"/>
            </a:endParaRPr>
          </a:p>
        </p:txBody>
      </p:sp>
      <p:sp>
        <p:nvSpPr>
          <p:cNvPr id="6" name="矩形 9"/>
          <p:cNvSpPr/>
          <p:nvPr userDrawn="1">
            <p:custDataLst>
              <p:tags r:id="rId4"/>
            </p:custDataLst>
          </p:nvPr>
        </p:nvSpPr>
        <p:spPr>
          <a:xfrm>
            <a:off x="-114300" y="0"/>
            <a:ext cx="9338733" cy="1321647"/>
          </a:xfrm>
          <a:prstGeom prst="rect">
            <a:avLst/>
          </a:prstGeom>
          <a:solidFill>
            <a:srgbClr val="32AB37"/>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5" name="文本框 4"/>
          <p:cNvSpPr txBox="1"/>
          <p:nvPr>
            <p:custDataLst>
              <p:tags r:id="rId5"/>
            </p:custDataLst>
          </p:nvPr>
        </p:nvSpPr>
        <p:spPr>
          <a:xfrm>
            <a:off x="9821121" y="933661"/>
            <a:ext cx="2063115" cy="368300"/>
          </a:xfrm>
          <a:prstGeom prst="rect">
            <a:avLst/>
          </a:prstGeom>
          <a:noFill/>
        </p:spPr>
        <p:txBody>
          <a:bodyPr wrap="none" rtlCol="0">
            <a:spAutoFit/>
          </a:bodyPr>
          <a:lstStyle/>
          <a:p>
            <a:r>
              <a:rPr lang="en-US" altLang="zh-CN">
                <a:solidFill>
                  <a:srgbClr val="00B914"/>
                </a:solidFill>
                <a:latin typeface="思源黑体 CN Regular" panose="020B0500000000000000" charset="-122"/>
                <a:ea typeface="思源黑体 CN Regular" panose="020B0500000000000000" charset="-122"/>
                <a:hlinkClick r:id="rId6">
                  <a:extLst>
                    <a:ext uri="{DAF060AB-1E55-43B9-8AAB-6FB025537F2F}">
                      <wpsdc:hlinkClr xmlns:wpsdc="http://www.wps.cn/officeDocument/2017/drawingmlCustomData" val="00B914"/>
                      <wpsdc:folHlinkClr xmlns:wpsdc="http://www.wps.cn/officeDocument/2017/drawingmlCustomData" val="954F72"/>
                      <wpsdc:hlinkUnderline xmlns:wpsdc="http://www.wps.cn/officeDocument/2017/drawingmlCustomData" val="1"/>
                    </a:ext>
                  </a:extLst>
                </a:hlinkClick>
              </a:rPr>
              <a:t>www.</a:t>
            </a:r>
            <a:r>
              <a:rPr lang="en-US" altLang="zh-CN">
                <a:solidFill>
                  <a:srgbClr val="00B914"/>
                </a:solidFill>
                <a:uFillTx/>
                <a:latin typeface="思源黑体 CN Regular" panose="020B0500000000000000" charset="-122"/>
                <a:ea typeface="思源黑体 CN Regular" panose="020B0500000000000000" charset="-122"/>
                <a:hlinkClick r:id="rId6">
                  <a:extLst>
                    <a:ext uri="{DAF060AB-1E55-43B9-8AAB-6FB025537F2F}">
                      <wpsdc:hlinkClr xmlns:wpsdc="http://www.wps.cn/officeDocument/2017/drawingmlCustomData" val="00B914"/>
                      <wpsdc:folHlinkClr xmlns:wpsdc="http://www.wps.cn/officeDocument/2017/drawingmlCustomData" val="954F72"/>
                      <wpsdc:hlinkUnderline xmlns:wpsdc="http://www.wps.cn/officeDocument/2017/drawingmlCustomData" val="1"/>
                    </a:ext>
                  </a:extLst>
                </a:hlinkClick>
              </a:rPr>
              <a:t>sinsam</a:t>
            </a:r>
            <a:r>
              <a:rPr lang="en-US" altLang="zh-CN">
                <a:solidFill>
                  <a:srgbClr val="00B914"/>
                </a:solidFill>
                <a:latin typeface="思源黑体 CN Regular" panose="020B0500000000000000" charset="-122"/>
                <a:ea typeface="思源黑体 CN Regular" panose="020B0500000000000000" charset="-122"/>
                <a:hlinkClick r:id="rId6">
                  <a:extLst>
                    <a:ext uri="{DAF060AB-1E55-43B9-8AAB-6FB025537F2F}">
                      <wpsdc:hlinkClr xmlns:wpsdc="http://www.wps.cn/officeDocument/2017/drawingmlCustomData" val="00B914"/>
                      <wpsdc:folHlinkClr xmlns:wpsdc="http://www.wps.cn/officeDocument/2017/drawingmlCustomData" val="954F72"/>
                      <wpsdc:hlinkUnderline xmlns:wpsdc="http://www.wps.cn/officeDocument/2017/drawingmlCustomData" val="1"/>
                    </a:ext>
                  </a:extLst>
                </a:hlinkClick>
              </a:rPr>
              <a:t>.com</a:t>
            </a:r>
            <a:endParaRPr lang="en-US" altLang="zh-CN">
              <a:solidFill>
                <a:srgbClr val="00B914"/>
              </a:solidFill>
              <a:latin typeface="思源黑体 CN Regular" panose="020B0500000000000000" charset="-122"/>
              <a:ea typeface="思源黑体 CN Regular" panose="020B0500000000000000" charset="-122"/>
              <a:hlinkClick r:id="rId6">
                <a:extLst>
                  <a:ext uri="{DAF060AB-1E55-43B9-8AAB-6FB025537F2F}">
                    <wpsdc:hlinkClr xmlns:wpsdc="http://www.wps.cn/officeDocument/2017/drawingmlCustomData" val="00B914"/>
                    <wpsdc:folHlinkClr xmlns:wpsdc="http://www.wps.cn/officeDocument/2017/drawingmlCustomData" val="954F72"/>
                    <wpsdc:hlinkUnderline xmlns:wpsdc="http://www.wps.cn/officeDocument/2017/drawingmlCustomData" val="1"/>
                  </a:ext>
                </a:extLst>
              </a:hlinkClick>
            </a:endParaRPr>
          </a:p>
        </p:txBody>
      </p:sp>
      <p:sp>
        <p:nvSpPr>
          <p:cNvPr id="8" name="文本框 7"/>
          <p:cNvSpPr txBox="1"/>
          <p:nvPr>
            <p:custDataLst>
              <p:tags r:id="rId7"/>
            </p:custDataLst>
          </p:nvPr>
        </p:nvSpPr>
        <p:spPr>
          <a:xfrm>
            <a:off x="2975187" y="245501"/>
            <a:ext cx="4145280" cy="829945"/>
          </a:xfrm>
          <a:prstGeom prst="rect">
            <a:avLst/>
          </a:prstGeom>
          <a:noFill/>
        </p:spPr>
        <p:txBody>
          <a:bodyPr wrap="none" rtlCol="0">
            <a:spAutoFit/>
          </a:bodyPr>
          <a:p>
            <a:pPr algn="l" fontAlgn="auto">
              <a:lnSpc>
                <a:spcPct val="100000"/>
              </a:lnSpc>
            </a:pPr>
            <a:r>
              <a:rPr lang="zh-CN" altLang="en-US" sz="4800" spc="400">
                <a:solidFill>
                  <a:schemeClr val="bg1"/>
                </a:solidFill>
                <a:uFillTx/>
                <a:latin typeface="思源黑体 CN Medium" panose="020B0600000000000000" charset="-122"/>
                <a:ea typeface="思源黑体 CN Medium" panose="020B0600000000000000" charset="-122"/>
                <a:cs typeface="思源黑体 CN" panose="020B0500000000000000" charset="-122"/>
                <a:sym typeface="+mn-ea"/>
              </a:rPr>
              <a:t>扫码添加好友</a:t>
            </a:r>
            <a:endParaRPr lang="zh-CN" altLang="en-US" sz="4800" spc="400">
              <a:solidFill>
                <a:schemeClr val="bg1"/>
              </a:solidFill>
              <a:uFillTx/>
              <a:latin typeface="思源黑体 CN Medium" panose="020B0600000000000000" charset="-122"/>
              <a:ea typeface="思源黑体 CN Medium" panose="020B0600000000000000" charset="-122"/>
              <a:cs typeface="思源黑体 CN" panose="020B0500000000000000" charset="-122"/>
              <a:sym typeface="+mn-ea"/>
            </a:endParaRPr>
          </a:p>
        </p:txBody>
      </p:sp>
      <p:pic>
        <p:nvPicPr>
          <p:cNvPr id="20" name="图片 19" descr="芯象-黑"/>
          <p:cNvPicPr>
            <a:picLocks noChangeAspect="1"/>
          </p:cNvPicPr>
          <p:nvPr>
            <p:custDataLst>
              <p:tags r:id="rId8"/>
            </p:custDataLst>
          </p:nvPr>
        </p:nvPicPr>
        <p:blipFill>
          <a:blip r:embed="rId9"/>
          <a:stretch>
            <a:fillRect/>
          </a:stretch>
        </p:blipFill>
        <p:spPr>
          <a:xfrm>
            <a:off x="9821333" y="38947"/>
            <a:ext cx="2063327" cy="802640"/>
          </a:xfrm>
          <a:prstGeom prst="rect">
            <a:avLst/>
          </a:prstGeom>
        </p:spPr>
      </p:pic>
      <p:pic>
        <p:nvPicPr>
          <p:cNvPr id="9" name="图片 8"/>
          <p:cNvPicPr>
            <a:picLocks noChangeAspect="1"/>
          </p:cNvPicPr>
          <p:nvPr>
            <p:custDataLst>
              <p:tags r:id="rId10"/>
            </p:custDataLst>
          </p:nvPr>
        </p:nvPicPr>
        <p:blipFill>
          <a:blip r:embed="rId11"/>
          <a:stretch>
            <a:fillRect/>
          </a:stretch>
        </p:blipFill>
        <p:spPr>
          <a:xfrm>
            <a:off x="3343910" y="1844040"/>
            <a:ext cx="4095750" cy="4095750"/>
          </a:xfrm>
          <a:prstGeom prst="rect">
            <a:avLst/>
          </a:prstGeom>
        </p:spPr>
      </p:pic>
    </p:spTree>
    <p:custDataLst>
      <p:tags r:id="rId1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4" name="文本框 3"/>
          <p:cNvSpPr txBox="1"/>
          <p:nvPr>
            <p:custDataLst>
              <p:tags r:id="rId4"/>
            </p:custDataLst>
          </p:nvPr>
        </p:nvSpPr>
        <p:spPr>
          <a:xfrm>
            <a:off x="1619250" y="2736215"/>
            <a:ext cx="9009380" cy="1767205"/>
          </a:xfrm>
          <a:prstGeom prst="rect">
            <a:avLst/>
          </a:prstGeom>
          <a:noFill/>
        </p:spPr>
        <p:txBody>
          <a:bodyPr wrap="square" lIns="63500" tIns="25400" rIns="63500" bIns="25400" rtlCol="0" anchor="ctr" anchorCtr="0"/>
          <a:lstStyle/>
          <a:p>
            <a:pPr marL="0" lvl="0" algn="ctr" fontAlgn="auto">
              <a:lnSpc>
                <a:spcPct val="100000"/>
              </a:lnSpc>
              <a:spcBef>
                <a:spcPts val="0"/>
              </a:spcBef>
              <a:spcAft>
                <a:spcPts val="0"/>
              </a:spcAft>
              <a:buNone/>
            </a:pPr>
            <a:r>
              <a:rPr lang="en-US" altLang="zh-CN" sz="5400" spc="300" dirty="0" smtClean="0">
                <a:solidFill>
                  <a:srgbClr val="00B914"/>
                </a:solidFill>
                <a:latin typeface="思源黑体 CN Bold" panose="020B0800000000000000" charset="-122"/>
                <a:ea typeface="思源黑体 CN Bold" panose="020B0800000000000000" charset="-122"/>
                <a:cs typeface="思源黑体 CN Bold" panose="020B0800000000000000" charset="-122"/>
                <a:sym typeface="+mn-ea"/>
              </a:rPr>
              <a:t>   </a:t>
            </a:r>
            <a:r>
              <a:rPr lang="zh-CN" altLang="en-US" sz="8000" b="1" spc="300" dirty="0" smtClean="0">
                <a:solidFill>
                  <a:srgbClr val="00B914"/>
                </a:solidFill>
                <a:latin typeface="思源黑体 CN Bold" panose="020B0800000000000000" charset="-122"/>
                <a:ea typeface="思源黑体 CN Bold" panose="020B0800000000000000" charset="-122"/>
                <a:cs typeface="思源黑体 CN Bold" panose="020B0800000000000000" charset="-122"/>
                <a:sym typeface="+mn-ea"/>
              </a:rPr>
              <a:t>虚拟输出</a:t>
            </a:r>
            <a:r>
              <a:rPr lang="zh-CN" altLang="en-US" sz="4800" b="1" spc="300" dirty="0" smtClean="0">
                <a:solidFill>
                  <a:srgbClr val="00B914"/>
                </a:solidFill>
                <a:latin typeface="思源黑体 CN Bold" panose="020B0800000000000000" charset="-122"/>
                <a:ea typeface="思源黑体 CN Bold" panose="020B0800000000000000" charset="-122"/>
                <a:cs typeface="思源黑体 CN Bold" panose="020B0800000000000000" charset="-122"/>
                <a:sym typeface="+mn-ea"/>
              </a:rPr>
              <a:t>是什么功能</a:t>
            </a:r>
            <a:r>
              <a:rPr lang="zh-CN" altLang="en-US" sz="8000" b="1" spc="300" dirty="0" smtClean="0">
                <a:solidFill>
                  <a:srgbClr val="00B914"/>
                </a:solidFill>
                <a:latin typeface="思源黑体 CN Bold" panose="020B0800000000000000" charset="-122"/>
                <a:ea typeface="思源黑体 CN Bold" panose="020B0800000000000000" charset="-122"/>
                <a:cs typeface="思源黑体 CN Bold" panose="020B0800000000000000" charset="-122"/>
                <a:sym typeface="+mn-ea"/>
              </a:rPr>
              <a:t>？</a:t>
            </a:r>
            <a:endParaRPr lang="zh-CN" altLang="en-US" sz="5400" spc="300" dirty="0" smtClean="0">
              <a:solidFill>
                <a:srgbClr val="00B914"/>
              </a:solidFill>
              <a:latin typeface="思源黑体 CN Bold" panose="020B0800000000000000" charset="-122"/>
              <a:ea typeface="思源黑体 CN Bold" panose="020B0800000000000000" charset="-122"/>
              <a:cs typeface="思源黑体 CN Bold" panose="020B0800000000000000" charset="-122"/>
              <a:sym typeface="+mn-ea"/>
            </a:endParaRPr>
          </a:p>
        </p:txBody>
      </p:sp>
      <p:grpSp>
        <p:nvGrpSpPr>
          <p:cNvPr id="6" name="组合 5"/>
          <p:cNvGrpSpPr/>
          <p:nvPr>
            <p:custDataLst>
              <p:tags r:id="rId5"/>
            </p:custDataLst>
          </p:nvPr>
        </p:nvGrpSpPr>
        <p:grpSpPr>
          <a:xfrm rot="10800000">
            <a:off x="748039" y="2596519"/>
            <a:ext cx="914407" cy="762006"/>
            <a:chOff x="13507" y="7307"/>
            <a:chExt cx="4780" cy="4212"/>
          </a:xfrm>
          <a:solidFill>
            <a:srgbClr val="000000">
              <a:alpha val="10000"/>
            </a:srgbClr>
          </a:solidFill>
        </p:grpSpPr>
        <p:sp>
          <p:nvSpPr>
            <p:cNvPr id="7" name="任意多边形: 形状 26"/>
            <p:cNvSpPr>
              <a:spLocks noChangeAspect="1"/>
            </p:cNvSpPr>
            <p:nvPr>
              <p:custDataLst>
                <p:tags r:id="rId6"/>
              </p:custDataLst>
            </p:nvPr>
          </p:nvSpPr>
          <p:spPr>
            <a:xfrm rot="10800000">
              <a:off x="13507"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0" name="任意多边形: 形状 27"/>
            <p:cNvSpPr>
              <a:spLocks noChangeAspect="1"/>
            </p:cNvSpPr>
            <p:nvPr>
              <p:custDataLst>
                <p:tags r:id="rId7"/>
              </p:custDataLst>
            </p:nvPr>
          </p:nvSpPr>
          <p:spPr>
            <a:xfrm rot="10800000">
              <a:off x="16209"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11" name="组合 10"/>
          <p:cNvGrpSpPr/>
          <p:nvPr>
            <p:custDataLst>
              <p:tags r:id="rId8"/>
            </p:custDataLst>
          </p:nvPr>
        </p:nvGrpSpPr>
        <p:grpSpPr>
          <a:xfrm>
            <a:off x="10529651" y="2442255"/>
            <a:ext cx="914407" cy="762006"/>
            <a:chOff x="13507" y="7307"/>
            <a:chExt cx="4780" cy="4212"/>
          </a:xfrm>
          <a:solidFill>
            <a:srgbClr val="000000">
              <a:alpha val="10000"/>
            </a:srgbClr>
          </a:solidFill>
        </p:grpSpPr>
        <p:sp>
          <p:nvSpPr>
            <p:cNvPr id="12" name="任意多边形: 形状 26"/>
            <p:cNvSpPr>
              <a:spLocks noChangeAspect="1"/>
            </p:cNvSpPr>
            <p:nvPr>
              <p:custDataLst>
                <p:tags r:id="rId9"/>
              </p:custDataLst>
            </p:nvPr>
          </p:nvSpPr>
          <p:spPr>
            <a:xfrm rot="10800000">
              <a:off x="13507"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27"/>
            <p:cNvSpPr>
              <a:spLocks noChangeAspect="1"/>
            </p:cNvSpPr>
            <p:nvPr>
              <p:custDataLst>
                <p:tags r:id="rId10"/>
              </p:custDataLst>
            </p:nvPr>
          </p:nvSpPr>
          <p:spPr>
            <a:xfrm rot="10800000">
              <a:off x="16209"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grpSp>
      <p:cxnSp>
        <p:nvCxnSpPr>
          <p:cNvPr id="2" name="直接连接符 1"/>
          <p:cNvCxnSpPr/>
          <p:nvPr/>
        </p:nvCxnSpPr>
        <p:spPr>
          <a:xfrm flipV="1">
            <a:off x="2816860" y="4792345"/>
            <a:ext cx="6614160" cy="28575"/>
          </a:xfrm>
          <a:prstGeom prst="line">
            <a:avLst/>
          </a:prstGeom>
          <a:ln w="3175" cap="rnd" cmpd="sng">
            <a:solidFill>
              <a:schemeClr val="tx1">
                <a:lumMod val="75000"/>
                <a:lumOff val="2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11"/>
            </p:custDataLst>
          </p:nvPr>
        </p:nvSpPr>
        <p:spPr>
          <a:xfrm>
            <a:off x="3668078" y="4979035"/>
            <a:ext cx="4911725" cy="695960"/>
          </a:xfrm>
          <a:prstGeom prst="rect">
            <a:avLst/>
          </a:prstGeom>
          <a:noFill/>
        </p:spPr>
        <p:txBody>
          <a:bodyPr wrap="square" lIns="63500" tIns="25400" rIns="63500" bIns="25400" rtlCol="0" anchor="t" anchorCtr="0">
            <a:noAutofit/>
          </a:bodyPr>
          <a:p>
            <a:pPr marL="0" indent="0" algn="dist" fontAlgn="auto">
              <a:lnSpc>
                <a:spcPct val="110000"/>
              </a:lnSpc>
              <a:spcBef>
                <a:spcPts val="0"/>
              </a:spcBef>
              <a:spcAft>
                <a:spcPts val="0"/>
              </a:spcAft>
              <a:buSzPct val="100000"/>
              <a:buNone/>
            </a:pPr>
            <a:r>
              <a:rPr lang="zh-CN" altLang="en-US" sz="2400" spc="8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rPr>
              <a:t>能做什么？能达到什么效果？</a:t>
            </a:r>
            <a:endParaRPr lang="zh-CN" altLang="en-US" sz="2400" spc="80" dirty="0">
              <a:solidFill>
                <a:schemeClr val="tx1">
                  <a:lumMod val="75000"/>
                  <a:lumOff val="25000"/>
                </a:schemeClr>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16" name="Object 105"/>
          <p:cNvSpPr txBox="1"/>
          <p:nvPr>
            <p:custDataLst>
              <p:tags r:id="rId12"/>
            </p:custDataLst>
          </p:nvPr>
        </p:nvSpPr>
        <p:spPr>
          <a:xfrm>
            <a:off x="4744720" y="1054100"/>
            <a:ext cx="3027680" cy="988060"/>
          </a:xfrm>
          <a:prstGeom prst="rect">
            <a:avLst/>
          </a:prstGeom>
        </p:spPr>
        <p:txBody>
          <a:bodyPr vert="horz" wrap="square" rtlCol="0" anchor="b" anchorCtr="0">
            <a:normAutofit fontScale="50000"/>
          </a:bodyPr>
          <a:p>
            <a:pPr algn="l">
              <a:lnSpc>
                <a:spcPct val="100000"/>
              </a:lnSpc>
            </a:pPr>
            <a:r>
              <a:rPr lang="en-US" altLang="zh-CN" sz="10000" b="0" i="0" dirty="0">
                <a:solidFill>
                  <a:srgbClr val="00B914"/>
                </a:solidFill>
                <a:latin typeface="微软雅黑" panose="020B0503020204020204" charset="-122"/>
                <a:ea typeface="微软雅黑" panose="020B0503020204020204" charset="-122"/>
              </a:rPr>
              <a:t>PART 01</a:t>
            </a:r>
            <a:endParaRPr lang="en-US" altLang="zh-CN" sz="10000" b="0" i="0" dirty="0">
              <a:solidFill>
                <a:srgbClr val="00B914"/>
              </a:solidFill>
              <a:latin typeface="微软雅黑" panose="020B0503020204020204" charset="-122"/>
              <a:ea typeface="微软雅黑" panose="020B0503020204020204" charset="-122"/>
            </a:endParaRPr>
          </a:p>
        </p:txBody>
      </p:sp>
    </p:spTree>
    <p:custDataLst>
      <p:tags r:id="rId13"/>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8" name="文本框 7"/>
          <p:cNvSpPr txBox="1"/>
          <p:nvPr>
            <p:custDataLst>
              <p:tags r:id="rId4"/>
            </p:custDataLst>
          </p:nvPr>
        </p:nvSpPr>
        <p:spPr>
          <a:xfrm>
            <a:off x="600038" y="138961"/>
            <a:ext cx="10972876" cy="572769"/>
          </a:xfrm>
          <a:prstGeom prst="rect">
            <a:avLst/>
          </a:prstGeom>
          <a:noFill/>
        </p:spPr>
        <p:txBody>
          <a:bodyPr wrap="square" lIns="63500" tIns="25400" rIns="63500" bIns="25400" rtlCol="0" anchor="t" anchorCtr="0"/>
          <a:lstStyle/>
          <a:p>
            <a:pPr marL="0" indent="0" algn="l">
              <a:lnSpc>
                <a:spcPct val="100000"/>
              </a:lnSpc>
              <a:spcBef>
                <a:spcPts val="0"/>
              </a:spcBef>
              <a:spcAft>
                <a:spcPts val="0"/>
              </a:spcAft>
              <a:buSzPct val="100000"/>
              <a:buNone/>
            </a:pPr>
            <a:r>
              <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sym typeface="+mn-ea"/>
              </a:rPr>
              <a:t>虚拟输出的初认识</a:t>
            </a:r>
            <a:endPar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sym typeface="+mn-ea"/>
            </a:endParaRPr>
          </a:p>
        </p:txBody>
      </p:sp>
      <p:sp>
        <p:nvSpPr>
          <p:cNvPr id="12" name="矩形 11"/>
          <p:cNvSpPr/>
          <p:nvPr/>
        </p:nvSpPr>
        <p:spPr>
          <a:xfrm>
            <a:off x="438150" y="26352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latin typeface="微软雅黑" panose="020B0503020204020204" charset="-122"/>
              <a:ea typeface="微软雅黑" panose="020B0503020204020204" charset="-122"/>
              <a:sym typeface="+mn-ea"/>
            </a:endParaRPr>
          </a:p>
        </p:txBody>
      </p:sp>
      <p:grpSp>
        <p:nvGrpSpPr>
          <p:cNvPr id="7" name="组合 6"/>
          <p:cNvGrpSpPr/>
          <p:nvPr/>
        </p:nvGrpSpPr>
        <p:grpSpPr>
          <a:xfrm>
            <a:off x="1440498" y="1582420"/>
            <a:ext cx="9276080" cy="3034030"/>
            <a:chOff x="2304" y="2514"/>
            <a:chExt cx="14608" cy="4778"/>
          </a:xfrm>
        </p:grpSpPr>
        <p:sp>
          <p:nvSpPr>
            <p:cNvPr id="4" name="文本框 3"/>
            <p:cNvSpPr txBox="1"/>
            <p:nvPr>
              <p:custDataLst>
                <p:tags r:id="rId5"/>
              </p:custDataLst>
            </p:nvPr>
          </p:nvSpPr>
          <p:spPr>
            <a:xfrm>
              <a:off x="4867" y="3502"/>
              <a:ext cx="9435" cy="2783"/>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7300" b="1" spc="300" dirty="0">
                  <a:solidFill>
                    <a:srgbClr val="00B914"/>
                  </a:solidFill>
                  <a:latin typeface="思源黑体 CN Medium" panose="020B0600000000000000" charset="-122"/>
                  <a:ea typeface="思源黑体 CN Medium" panose="020B0600000000000000" charset="-122"/>
                  <a:sym typeface="+mn-ea"/>
                </a:rPr>
                <a:t>虚拟输出</a:t>
              </a:r>
              <a:endParaRPr lang="zh-CN" altLang="en-US" sz="7300" b="1" spc="300" dirty="0">
                <a:solidFill>
                  <a:srgbClr val="00B914"/>
                </a:solidFill>
                <a:latin typeface="思源黑体 CN Medium" panose="020B0600000000000000" charset="-122"/>
                <a:ea typeface="思源黑体 CN Medium" panose="020B0600000000000000" charset="-122"/>
                <a:sym typeface="+mn-ea"/>
              </a:endParaRPr>
            </a:p>
          </p:txBody>
        </p:sp>
        <p:sp>
          <p:nvSpPr>
            <p:cNvPr id="2" name="文本框 1"/>
            <p:cNvSpPr txBox="1"/>
            <p:nvPr/>
          </p:nvSpPr>
          <p:spPr>
            <a:xfrm>
              <a:off x="2304" y="2514"/>
              <a:ext cx="4048" cy="1210"/>
            </a:xfrm>
            <a:prstGeom prst="rect">
              <a:avLst/>
            </a:prstGeom>
            <a:noFill/>
          </p:spPr>
          <p:txBody>
            <a:bodyPr wrap="none" rtlCol="0" anchor="t">
              <a:spAutoFit/>
            </a:bodyPr>
            <a:lstStyle/>
            <a:p>
              <a:pPr marL="0" indent="0" algn="ctr">
                <a:lnSpc>
                  <a:spcPct val="100000"/>
                </a:lnSpc>
                <a:spcBef>
                  <a:spcPts val="0"/>
                </a:spcBef>
                <a:spcAft>
                  <a:spcPts val="0"/>
                </a:spcAft>
                <a:buSzPct val="100000"/>
                <a:buNone/>
              </a:pPr>
              <a:r>
                <a:rPr lang="zh-CN" altLang="en-US" sz="4400" spc="300" dirty="0">
                  <a:solidFill>
                    <a:srgbClr val="00B914"/>
                  </a:solidFill>
                  <a:latin typeface="思源黑体 CN Medium" panose="020B0600000000000000" charset="-122"/>
                  <a:ea typeface="思源黑体 CN Medium" panose="020B0600000000000000" charset="-122"/>
                  <a:sym typeface="+mn-ea"/>
                </a:rPr>
                <a:t>您认为的</a:t>
              </a:r>
              <a:endParaRPr lang="zh-CN" altLang="en-US" sz="4400" spc="300" dirty="0">
                <a:solidFill>
                  <a:srgbClr val="00B914"/>
                </a:solidFill>
                <a:latin typeface="思源黑体 CN Medium" panose="020B0600000000000000" charset="-122"/>
                <a:ea typeface="思源黑体 CN Medium" panose="020B0600000000000000" charset="-122"/>
                <a:sym typeface="+mn-ea"/>
              </a:endParaRPr>
            </a:p>
          </p:txBody>
        </p:sp>
        <p:sp>
          <p:nvSpPr>
            <p:cNvPr id="5" name="文本框 4"/>
            <p:cNvSpPr txBox="1"/>
            <p:nvPr/>
          </p:nvSpPr>
          <p:spPr>
            <a:xfrm>
              <a:off x="12864" y="6082"/>
              <a:ext cx="4048" cy="1210"/>
            </a:xfrm>
            <a:prstGeom prst="rect">
              <a:avLst/>
            </a:prstGeom>
            <a:noFill/>
          </p:spPr>
          <p:txBody>
            <a:bodyPr wrap="none" rtlCol="0" anchor="t">
              <a:spAutoFit/>
            </a:bodyPr>
            <a:lstStyle/>
            <a:p>
              <a:pPr marL="0" indent="0" algn="ctr">
                <a:lnSpc>
                  <a:spcPct val="100000"/>
                </a:lnSpc>
                <a:spcBef>
                  <a:spcPts val="0"/>
                </a:spcBef>
                <a:spcAft>
                  <a:spcPts val="0"/>
                </a:spcAft>
                <a:buSzPct val="100000"/>
                <a:buNone/>
              </a:pPr>
              <a:r>
                <a:rPr lang="zh-CN" altLang="en-US" sz="4400" spc="300" dirty="0">
                  <a:solidFill>
                    <a:srgbClr val="00B914"/>
                  </a:solidFill>
                  <a:latin typeface="思源黑体 CN Medium" panose="020B0600000000000000" charset="-122"/>
                  <a:ea typeface="思源黑体 CN Medium" panose="020B0600000000000000" charset="-122"/>
                  <a:sym typeface="+mn-ea"/>
                </a:rPr>
                <a:t>是什么？</a:t>
              </a:r>
              <a:endParaRPr lang="zh-CN" altLang="en-US" sz="4400" spc="300" dirty="0">
                <a:solidFill>
                  <a:srgbClr val="00B914"/>
                </a:solidFill>
                <a:latin typeface="思源黑体 CN Medium" panose="020B0600000000000000" charset="-122"/>
                <a:ea typeface="思源黑体 CN Medium" panose="020B0600000000000000" charset="-122"/>
                <a:sym typeface="+mn-ea"/>
              </a:endParaRPr>
            </a:p>
          </p:txBody>
        </p:sp>
      </p:grpSp>
      <p:sp>
        <p:nvSpPr>
          <p:cNvPr id="6" name="圆角矩形 5"/>
          <p:cNvSpPr/>
          <p:nvPr/>
        </p:nvSpPr>
        <p:spPr>
          <a:xfrm>
            <a:off x="1054735" y="5012690"/>
            <a:ext cx="10047605" cy="1037590"/>
          </a:xfrm>
          <a:prstGeom prst="roundRect">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a:latin typeface="思源黑体 CN Medium" panose="020B0600000000000000" charset="-122"/>
                <a:ea typeface="思源黑体 CN Medium" panose="020B0600000000000000" charset="-122"/>
                <a:sym typeface="+mn-ea"/>
              </a:rPr>
              <a:t>评论区走一波</a:t>
            </a:r>
            <a:endParaRPr lang="zh-CN" altLang="en-US" sz="4400">
              <a:latin typeface="思源黑体 CN Medium" panose="020B0600000000000000" charset="-122"/>
              <a:ea typeface="思源黑体 CN Medium" panose="020B0600000000000000" charset="-122"/>
              <a:sym typeface="+mn-ea"/>
            </a:endParaRPr>
          </a:p>
        </p:txBody>
      </p:sp>
    </p:spTree>
    <p:custDataLst>
      <p:tags r:id="rId6"/>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4" name="文本框 3"/>
          <p:cNvSpPr txBox="1"/>
          <p:nvPr>
            <p:custDataLst>
              <p:tags r:id="rId4"/>
            </p:custDataLst>
          </p:nvPr>
        </p:nvSpPr>
        <p:spPr>
          <a:xfrm>
            <a:off x="2037398" y="298450"/>
            <a:ext cx="8214995" cy="287909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600" spc="300" dirty="0" smtClean="0">
                <a:solidFill>
                  <a:srgbClr val="00B914"/>
                </a:solidFill>
                <a:latin typeface="思源黑体 CN Bold" panose="020B0800000000000000" charset="-122"/>
                <a:ea typeface="思源黑体 CN Bold" panose="020B0800000000000000" charset="-122"/>
                <a:sym typeface="+mn-ea"/>
              </a:rPr>
              <a:t>虚拟输出</a:t>
            </a:r>
            <a:endParaRPr lang="en-US" altLang="zh-CN" sz="4600" spc="300" dirty="0" smtClean="0">
              <a:solidFill>
                <a:srgbClr val="00B914"/>
              </a:solidFill>
              <a:latin typeface="思源黑体 CN Bold" panose="020B0800000000000000" charset="-122"/>
              <a:ea typeface="思源黑体 CN Bold" panose="020B0800000000000000" charset="-122"/>
              <a:sym typeface="+mn-ea"/>
            </a:endParaRPr>
          </a:p>
          <a:p>
            <a:pPr marL="0" indent="0" algn="ctr">
              <a:lnSpc>
                <a:spcPct val="100000"/>
              </a:lnSpc>
              <a:spcBef>
                <a:spcPts val="0"/>
              </a:spcBef>
              <a:spcAft>
                <a:spcPts val="0"/>
              </a:spcAft>
              <a:buSzPct val="100000"/>
              <a:buNone/>
            </a:pPr>
            <a:endParaRPr lang="zh-CN" altLang="en-US" sz="3600" spc="300" dirty="0">
              <a:solidFill>
                <a:srgbClr val="00B914"/>
              </a:solidFill>
              <a:latin typeface="思源黑体 CN Bold" panose="020B0800000000000000" charset="-122"/>
              <a:ea typeface="思源黑体 CN Bold" panose="020B0800000000000000" charset="-122"/>
              <a:sym typeface="+mn-ea"/>
            </a:endParaRPr>
          </a:p>
        </p:txBody>
      </p:sp>
      <p:grpSp>
        <p:nvGrpSpPr>
          <p:cNvPr id="6" name="组合 5"/>
          <p:cNvGrpSpPr/>
          <p:nvPr>
            <p:custDataLst>
              <p:tags r:id="rId5"/>
            </p:custDataLst>
          </p:nvPr>
        </p:nvGrpSpPr>
        <p:grpSpPr>
          <a:xfrm rot="10800000">
            <a:off x="1066809" y="457204"/>
            <a:ext cx="914407" cy="762006"/>
            <a:chOff x="13507" y="7307"/>
            <a:chExt cx="4780" cy="4212"/>
          </a:xfrm>
          <a:solidFill>
            <a:srgbClr val="000000">
              <a:alpha val="10000"/>
            </a:srgbClr>
          </a:solidFill>
        </p:grpSpPr>
        <p:sp>
          <p:nvSpPr>
            <p:cNvPr id="7" name="任意多边形: 形状 26"/>
            <p:cNvSpPr>
              <a:spLocks noChangeAspect="1"/>
            </p:cNvSpPr>
            <p:nvPr>
              <p:custDataLst>
                <p:tags r:id="rId6"/>
              </p:custDataLst>
            </p:nvPr>
          </p:nvSpPr>
          <p:spPr>
            <a:xfrm rot="10800000">
              <a:off x="13507"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0" name="任意多边形: 形状 27"/>
            <p:cNvSpPr>
              <a:spLocks noChangeAspect="1"/>
            </p:cNvSpPr>
            <p:nvPr>
              <p:custDataLst>
                <p:tags r:id="rId7"/>
              </p:custDataLst>
            </p:nvPr>
          </p:nvSpPr>
          <p:spPr>
            <a:xfrm rot="10800000">
              <a:off x="16209"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grpSp>
      <p:sp>
        <p:nvSpPr>
          <p:cNvPr id="2" name="圆角矩形 1"/>
          <p:cNvSpPr/>
          <p:nvPr/>
        </p:nvSpPr>
        <p:spPr>
          <a:xfrm>
            <a:off x="1165860" y="2247265"/>
            <a:ext cx="9958070" cy="328231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l"/>
            <a:endParaRPr lang="zh-CN" altLang="en-US" sz="2800" spc="300" dirty="0" smtClean="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endParaRPr>
          </a:p>
        </p:txBody>
      </p:sp>
      <p:sp>
        <p:nvSpPr>
          <p:cNvPr id="8" name="文本框 7"/>
          <p:cNvSpPr txBox="1"/>
          <p:nvPr/>
        </p:nvSpPr>
        <p:spPr>
          <a:xfrm>
            <a:off x="1650683" y="2457450"/>
            <a:ext cx="8988425" cy="2861310"/>
          </a:xfrm>
          <a:prstGeom prst="rect">
            <a:avLst/>
          </a:prstGeom>
          <a:noFill/>
        </p:spPr>
        <p:txBody>
          <a:bodyPr wrap="square" rtlCol="0">
            <a:spAutoFit/>
          </a:bodyPr>
          <a:p>
            <a:pPr algn="l">
              <a:lnSpc>
                <a:spcPct val="150000"/>
              </a:lnSpc>
            </a:pPr>
            <a:r>
              <a:rPr lang="zh-CN" altLang="en-US" sz="2400" spc="300" dirty="0" smtClean="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是指把软件的内容画面输出以虚拟摄像头方式输出到同一台电脑上其他软件上，其他软件可以添加摄像头或者采集卡形式当视频机位</a:t>
            </a:r>
            <a:r>
              <a:rPr lang="zh-CN" altLang="en-US" sz="2400" spc="300" dirty="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画面</a:t>
            </a:r>
            <a:endParaRPr lang="zh-CN" altLang="en-US" sz="2400" spc="300" dirty="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endParaRPr>
          </a:p>
          <a:p>
            <a:pPr algn="l">
              <a:lnSpc>
                <a:spcPct val="150000"/>
              </a:lnSpc>
            </a:pPr>
            <a:endParaRPr lang="zh-CN" altLang="en-US" sz="2400" spc="300" dirty="0" smtClean="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endParaRPr>
          </a:p>
          <a:p>
            <a:pPr algn="l">
              <a:lnSpc>
                <a:spcPct val="150000"/>
              </a:lnSpc>
            </a:pPr>
            <a:r>
              <a:rPr lang="zh-CN" altLang="en-US" sz="2400" spc="300" dirty="0" smtClean="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与</a:t>
            </a:r>
            <a:r>
              <a:rPr lang="en-US" altLang="zh-CN" sz="2400" spc="300" dirty="0" smtClean="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OBS</a:t>
            </a:r>
            <a:r>
              <a:rPr lang="zh-CN" altLang="en-US" sz="2400" spc="300" dirty="0" smtClean="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rPr>
              <a:t>软件的启动虚拟摄像机功能一致</a:t>
            </a:r>
            <a:endParaRPr lang="zh-CN" altLang="en-US" sz="2400" spc="300" dirty="0" smtClean="0">
              <a:solidFill>
                <a:schemeClr val="bg1"/>
              </a:solidFill>
              <a:latin typeface="思源黑体 CN Light" panose="020B0300000000000000" charset="-122"/>
              <a:ea typeface="思源黑体 CN Light" panose="020B0300000000000000" charset="-122"/>
              <a:cs typeface="思源黑体 CN Light" panose="020B0300000000000000" charset="-122"/>
              <a:sym typeface="+mn-ea"/>
            </a:endParaRPr>
          </a:p>
        </p:txBody>
      </p:sp>
      <p:grpSp>
        <p:nvGrpSpPr>
          <p:cNvPr id="9" name="组合 8"/>
          <p:cNvGrpSpPr/>
          <p:nvPr>
            <p:custDataLst>
              <p:tags r:id="rId8"/>
            </p:custDataLst>
          </p:nvPr>
        </p:nvGrpSpPr>
        <p:grpSpPr>
          <a:xfrm>
            <a:off x="10607121" y="5164500"/>
            <a:ext cx="914407" cy="762006"/>
            <a:chOff x="13507" y="7307"/>
            <a:chExt cx="4780" cy="4212"/>
          </a:xfrm>
          <a:solidFill>
            <a:srgbClr val="000000">
              <a:alpha val="10000"/>
            </a:srgbClr>
          </a:solidFill>
        </p:grpSpPr>
        <p:sp>
          <p:nvSpPr>
            <p:cNvPr id="14" name="任意多边形: 形状 26"/>
            <p:cNvSpPr>
              <a:spLocks noChangeAspect="1"/>
            </p:cNvSpPr>
            <p:nvPr>
              <p:custDataLst>
                <p:tags r:id="rId9"/>
              </p:custDataLst>
            </p:nvPr>
          </p:nvSpPr>
          <p:spPr>
            <a:xfrm rot="10800000">
              <a:off x="13507"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5" name="任意多边形: 形状 27"/>
            <p:cNvSpPr>
              <a:spLocks noChangeAspect="1"/>
            </p:cNvSpPr>
            <p:nvPr>
              <p:custDataLst>
                <p:tags r:id="rId10"/>
              </p:custDataLst>
            </p:nvPr>
          </p:nvSpPr>
          <p:spPr>
            <a:xfrm rot="10800000">
              <a:off x="16209" y="7307"/>
              <a:ext cx="2079" cy="421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grp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grpSp>
    </p:spTree>
    <p:custDataLst>
      <p:tags r:id="rId1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11" name="文本框 10"/>
          <p:cNvSpPr txBox="1"/>
          <p:nvPr>
            <p:custDataLst>
              <p:tags r:id="rId4"/>
            </p:custDataLst>
          </p:nvPr>
        </p:nvSpPr>
        <p:spPr>
          <a:xfrm>
            <a:off x="600038" y="138961"/>
            <a:ext cx="10972876" cy="572769"/>
          </a:xfrm>
          <a:prstGeom prst="rect">
            <a:avLst/>
          </a:prstGeom>
          <a:noFill/>
        </p:spPr>
        <p:txBody>
          <a:bodyPr wrap="square" lIns="63500" tIns="25400" rIns="63500" bIns="25400" rtlCol="0" anchor="t" anchorCtr="0"/>
          <a:p>
            <a:pPr marL="0" indent="0" algn="l">
              <a:lnSpc>
                <a:spcPct val="100000"/>
              </a:lnSpc>
              <a:spcBef>
                <a:spcPts val="0"/>
              </a:spcBef>
              <a:spcAft>
                <a:spcPts val="0"/>
              </a:spcAft>
              <a:buSzPct val="100000"/>
              <a:buNone/>
            </a:pPr>
            <a:r>
              <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sym typeface="+mn-ea"/>
              </a:rPr>
              <a:t>虚拟输出的应用场景</a:t>
            </a:r>
            <a:endPar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sym typeface="+mn-ea"/>
            </a:endParaRPr>
          </a:p>
        </p:txBody>
      </p:sp>
      <p:sp>
        <p:nvSpPr>
          <p:cNvPr id="12" name="矩形 11"/>
          <p:cNvSpPr/>
          <p:nvPr/>
        </p:nvSpPr>
        <p:spPr>
          <a:xfrm>
            <a:off x="438150" y="26352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sz="1200">
              <a:latin typeface="微软雅黑" panose="020B0503020204020204" charset="-122"/>
              <a:ea typeface="微软雅黑" panose="020B0503020204020204" charset="-122"/>
              <a:sym typeface="+mn-ea"/>
            </a:endParaRPr>
          </a:p>
        </p:txBody>
      </p:sp>
      <p:sp>
        <p:nvSpPr>
          <p:cNvPr id="13" name="圆角矩形 12"/>
          <p:cNvSpPr/>
          <p:nvPr/>
        </p:nvSpPr>
        <p:spPr>
          <a:xfrm>
            <a:off x="4415155" y="1873885"/>
            <a:ext cx="2150110" cy="692785"/>
          </a:xfrm>
          <a:prstGeom prst="roundRect">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3200">
                <a:latin typeface="思源黑体 CN Medium" panose="020B0600000000000000" charset="-122"/>
                <a:ea typeface="思源黑体 CN Medium" panose="020B0600000000000000" charset="-122"/>
                <a:sym typeface="+mn-ea"/>
              </a:rPr>
              <a:t>直播带货</a:t>
            </a:r>
            <a:endParaRPr lang="zh-CN" altLang="en-US" sz="3200">
              <a:latin typeface="思源黑体 CN Medium" panose="020B0600000000000000" charset="-122"/>
              <a:ea typeface="思源黑体 CN Medium" panose="020B0600000000000000" charset="-122"/>
              <a:sym typeface="+mn-ea"/>
            </a:endParaRPr>
          </a:p>
        </p:txBody>
      </p:sp>
      <p:sp>
        <p:nvSpPr>
          <p:cNvPr id="16" name="椭圆 15"/>
          <p:cNvSpPr/>
          <p:nvPr/>
        </p:nvSpPr>
        <p:spPr>
          <a:xfrm>
            <a:off x="4774565" y="3011805"/>
            <a:ext cx="1597025" cy="1597025"/>
          </a:xfrm>
          <a:prstGeom prst="ellipse">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思源黑体 CN Medium" panose="020B0600000000000000" charset="-122"/>
                <a:ea typeface="思源黑体 CN Medium" panose="020B0600000000000000" charset="-122"/>
              </a:rPr>
              <a:t>直播画面内容</a:t>
            </a:r>
            <a:endParaRPr lang="zh-CN" altLang="en-US" sz="2400">
              <a:latin typeface="思源黑体 CN Medium" panose="020B0600000000000000" charset="-122"/>
              <a:ea typeface="思源黑体 CN Medium" panose="020B0600000000000000" charset="-122"/>
            </a:endParaRPr>
          </a:p>
        </p:txBody>
      </p:sp>
      <p:grpSp>
        <p:nvGrpSpPr>
          <p:cNvPr id="17" name="组合 16"/>
          <p:cNvGrpSpPr/>
          <p:nvPr/>
        </p:nvGrpSpPr>
        <p:grpSpPr>
          <a:xfrm>
            <a:off x="5849620" y="2623820"/>
            <a:ext cx="918845" cy="918845"/>
            <a:chOff x="4904" y="7031"/>
            <a:chExt cx="2128" cy="2128"/>
          </a:xfrm>
        </p:grpSpPr>
        <p:sp>
          <p:nvSpPr>
            <p:cNvPr id="18" name="椭圆 17"/>
            <p:cNvSpPr/>
            <p:nvPr/>
          </p:nvSpPr>
          <p:spPr>
            <a:xfrm>
              <a:off x="4904" y="7031"/>
              <a:ext cx="2128" cy="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p:cNvPicPr>
              <a:picLocks noChangeAspect="1"/>
            </p:cNvPicPr>
            <p:nvPr>
              <p:custDataLst>
                <p:tags r:id="rId5"/>
              </p:custDataLst>
            </p:nvPr>
          </p:nvPicPr>
          <p:blipFill rotWithShape="1">
            <a:blip r:embed="rId6"/>
            <a:srcRect/>
            <a:stretch>
              <a:fillRect/>
            </a:stretch>
          </p:blipFill>
          <p:spPr>
            <a:xfrm>
              <a:off x="5220" y="7423"/>
              <a:ext cx="1495" cy="1049"/>
            </a:xfrm>
            <a:prstGeom prst="rect">
              <a:avLst/>
            </a:prstGeom>
          </p:spPr>
        </p:pic>
      </p:grpSp>
      <p:pic>
        <p:nvPicPr>
          <p:cNvPr id="20" name="图片 19"/>
          <p:cNvPicPr>
            <a:picLocks noChangeAspect="1"/>
          </p:cNvPicPr>
          <p:nvPr/>
        </p:nvPicPr>
        <p:blipFill>
          <a:blip r:embed="rId7"/>
          <a:srcRect l="7500" r="10349"/>
          <a:stretch>
            <a:fillRect/>
          </a:stretch>
        </p:blipFill>
        <p:spPr>
          <a:xfrm>
            <a:off x="8787130" y="3246120"/>
            <a:ext cx="1504315" cy="1532255"/>
          </a:xfrm>
          <a:prstGeom prst="ellipse">
            <a:avLst/>
          </a:prstGeom>
        </p:spPr>
      </p:pic>
      <p:sp>
        <p:nvSpPr>
          <p:cNvPr id="23" name="圆角矩形 22"/>
          <p:cNvSpPr/>
          <p:nvPr/>
        </p:nvSpPr>
        <p:spPr>
          <a:xfrm>
            <a:off x="856615" y="5327650"/>
            <a:ext cx="10574655" cy="1279525"/>
          </a:xfrm>
          <a:prstGeom prst="roundRect">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2400" dirty="0">
              <a:latin typeface="思源黑体 CN Light" panose="020B0300000000000000" charset="-122"/>
              <a:ea typeface="思源黑体 CN Light" panose="020B0300000000000000" charset="-122"/>
              <a:sym typeface="+mn-ea"/>
            </a:endParaRPr>
          </a:p>
        </p:txBody>
      </p:sp>
      <p:pic>
        <p:nvPicPr>
          <p:cNvPr id="24" name="图片 23"/>
          <p:cNvPicPr>
            <a:picLocks noChangeAspect="1"/>
          </p:cNvPicPr>
          <p:nvPr/>
        </p:nvPicPr>
        <p:blipFill>
          <a:blip r:embed="rId8"/>
          <a:stretch>
            <a:fillRect/>
          </a:stretch>
        </p:blipFill>
        <p:spPr>
          <a:xfrm>
            <a:off x="8448040" y="2872105"/>
            <a:ext cx="819785" cy="809625"/>
          </a:xfrm>
          <a:prstGeom prst="ellipse">
            <a:avLst/>
          </a:prstGeom>
        </p:spPr>
      </p:pic>
      <p:grpSp>
        <p:nvGrpSpPr>
          <p:cNvPr id="102" name="Group 111"/>
          <p:cNvGrpSpPr/>
          <p:nvPr/>
        </p:nvGrpSpPr>
        <p:grpSpPr>
          <a:xfrm>
            <a:off x="1584960" y="1026160"/>
            <a:ext cx="2329180" cy="4336415"/>
            <a:chOff x="5114764" y="1746647"/>
            <a:chExt cx="1981200" cy="4103688"/>
          </a:xfrm>
        </p:grpSpPr>
        <p:sp>
          <p:nvSpPr>
            <p:cNvPr id="127" name="Freeform: Shape 42"/>
            <p:cNvSpPr/>
            <p:nvPr/>
          </p:nvSpPr>
          <p:spPr bwMode="auto">
            <a:xfrm>
              <a:off x="5114764" y="1746647"/>
              <a:ext cx="1981200" cy="4103688"/>
            </a:xfrm>
            <a:custGeom>
              <a:avLst/>
              <a:gdLst>
                <a:gd name="T0" fmla="*/ 2147483646 w 852"/>
                <a:gd name="T1" fmla="*/ 2147483646 h 1768"/>
                <a:gd name="T2" fmla="*/ 2147483646 w 852"/>
                <a:gd name="T3" fmla="*/ 2147483646 h 1768"/>
                <a:gd name="T4" fmla="*/ 465023915 w 852"/>
                <a:gd name="T5" fmla="*/ 2147483646 h 1768"/>
                <a:gd name="T6" fmla="*/ 0 w 852"/>
                <a:gd name="T7" fmla="*/ 2147483646 h 1768"/>
                <a:gd name="T8" fmla="*/ 0 w 852"/>
                <a:gd name="T9" fmla="*/ 463253022 h 1768"/>
                <a:gd name="T10" fmla="*/ 465023915 w 852"/>
                <a:gd name="T11" fmla="*/ 0 h 1768"/>
                <a:gd name="T12" fmla="*/ 2147483646 w 852"/>
                <a:gd name="T13" fmla="*/ 0 h 1768"/>
                <a:gd name="T14" fmla="*/ 2147483646 w 852"/>
                <a:gd name="T15" fmla="*/ 463253022 h 1768"/>
                <a:gd name="T16" fmla="*/ 2147483646 w 852"/>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2" h="1768">
                  <a:moveTo>
                    <a:pt x="852" y="1682"/>
                  </a:moveTo>
                  <a:cubicBezTo>
                    <a:pt x="852" y="1730"/>
                    <a:pt x="813" y="1768"/>
                    <a:pt x="766" y="1768"/>
                  </a:cubicBezTo>
                  <a:cubicBezTo>
                    <a:pt x="86" y="1768"/>
                    <a:pt x="86" y="1768"/>
                    <a:pt x="86" y="1768"/>
                  </a:cubicBezTo>
                  <a:cubicBezTo>
                    <a:pt x="39" y="1768"/>
                    <a:pt x="0" y="1730"/>
                    <a:pt x="0" y="1682"/>
                  </a:cubicBezTo>
                  <a:cubicBezTo>
                    <a:pt x="0" y="86"/>
                    <a:pt x="0" y="86"/>
                    <a:pt x="0" y="86"/>
                  </a:cubicBezTo>
                  <a:cubicBezTo>
                    <a:pt x="0" y="39"/>
                    <a:pt x="39" y="0"/>
                    <a:pt x="86" y="0"/>
                  </a:cubicBezTo>
                  <a:cubicBezTo>
                    <a:pt x="766" y="0"/>
                    <a:pt x="766" y="0"/>
                    <a:pt x="766" y="0"/>
                  </a:cubicBezTo>
                  <a:cubicBezTo>
                    <a:pt x="813" y="0"/>
                    <a:pt x="852" y="39"/>
                    <a:pt x="852" y="86"/>
                  </a:cubicBezTo>
                  <a:lnTo>
                    <a:pt x="852" y="1682"/>
                  </a:ln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defTabSz="914400" rtl="0" eaLnBrk="1" fontAlgn="auto" latinLnBrk="0" hangingPunct="1">
                <a:lnSpc>
                  <a:spcPct val="100000"/>
                </a:lnSpc>
                <a:spcBef>
                  <a:spcPts val="0"/>
                </a:spcBef>
                <a:spcAft>
                  <a:spcPts val="0"/>
                </a:spcAft>
                <a:buClrTx/>
                <a:buSzTx/>
                <a:buFontTx/>
                <a:buNone/>
                <a:defRPr/>
              </a:pPr>
              <a:endParaRPr kumimoji="0" sz="4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28" name="Freeform: Shape 43"/>
            <p:cNvSpPr/>
            <p:nvPr/>
          </p:nvSpPr>
          <p:spPr bwMode="auto">
            <a:xfrm>
              <a:off x="5138880" y="1768910"/>
              <a:ext cx="1936679" cy="4061019"/>
            </a:xfrm>
            <a:custGeom>
              <a:avLst/>
              <a:gdLst>
                <a:gd name="T0" fmla="*/ 410808442 w 833"/>
                <a:gd name="T1" fmla="*/ 2147483646 h 1750"/>
                <a:gd name="T2" fmla="*/ 0 w 833"/>
                <a:gd name="T3" fmla="*/ 2147483646 h 1750"/>
                <a:gd name="T4" fmla="*/ 0 w 833"/>
                <a:gd name="T5" fmla="*/ 414592347 h 1750"/>
                <a:gd name="T6" fmla="*/ 410808442 w 833"/>
                <a:gd name="T7" fmla="*/ 0 h 1750"/>
                <a:gd name="T8" fmla="*/ 2147483646 w 833"/>
                <a:gd name="T9" fmla="*/ 0 h 1750"/>
                <a:gd name="T10" fmla="*/ 2147483646 w 833"/>
                <a:gd name="T11" fmla="*/ 414592347 h 1750"/>
                <a:gd name="T12" fmla="*/ 2147483646 w 833"/>
                <a:gd name="T13" fmla="*/ 2147483646 h 1750"/>
                <a:gd name="T14" fmla="*/ 2147483646 w 833"/>
                <a:gd name="T15" fmla="*/ 2147483646 h 1750"/>
                <a:gd name="T16" fmla="*/ 410808442 w 833"/>
                <a:gd name="T17" fmla="*/ 2147483646 h 17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3" h="1750">
                  <a:moveTo>
                    <a:pt x="76" y="1750"/>
                  </a:moveTo>
                  <a:cubicBezTo>
                    <a:pt x="34" y="1750"/>
                    <a:pt x="0" y="1716"/>
                    <a:pt x="0" y="1673"/>
                  </a:cubicBezTo>
                  <a:cubicBezTo>
                    <a:pt x="0" y="77"/>
                    <a:pt x="0" y="77"/>
                    <a:pt x="0" y="77"/>
                  </a:cubicBezTo>
                  <a:cubicBezTo>
                    <a:pt x="0" y="35"/>
                    <a:pt x="34" y="0"/>
                    <a:pt x="76" y="0"/>
                  </a:cubicBezTo>
                  <a:cubicBezTo>
                    <a:pt x="756" y="0"/>
                    <a:pt x="756" y="0"/>
                    <a:pt x="756" y="0"/>
                  </a:cubicBezTo>
                  <a:cubicBezTo>
                    <a:pt x="798" y="0"/>
                    <a:pt x="833" y="35"/>
                    <a:pt x="833" y="77"/>
                  </a:cubicBezTo>
                  <a:cubicBezTo>
                    <a:pt x="833" y="1673"/>
                    <a:pt x="833" y="1673"/>
                    <a:pt x="833" y="1673"/>
                  </a:cubicBezTo>
                  <a:cubicBezTo>
                    <a:pt x="833" y="1716"/>
                    <a:pt x="798" y="1750"/>
                    <a:pt x="756" y="1750"/>
                  </a:cubicBezTo>
                  <a:lnTo>
                    <a:pt x="76" y="175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defTabSz="914400" rtl="0" eaLnBrk="1" fontAlgn="auto" latinLnBrk="0" hangingPunct="1">
                <a:lnSpc>
                  <a:spcPct val="100000"/>
                </a:lnSpc>
                <a:spcBef>
                  <a:spcPts val="0"/>
                </a:spcBef>
                <a:spcAft>
                  <a:spcPts val="0"/>
                </a:spcAft>
                <a:buClrTx/>
                <a:buSzTx/>
                <a:buFontTx/>
                <a:buNone/>
                <a:defRPr/>
              </a:pPr>
              <a:endParaRPr kumimoji="0" sz="4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29" name="Oval 52"/>
            <p:cNvSpPr/>
            <p:nvPr/>
          </p:nvSpPr>
          <p:spPr bwMode="auto">
            <a:xfrm>
              <a:off x="6103510" y="1963705"/>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defTabSz="914400" rtl="0" eaLnBrk="1" fontAlgn="auto" latinLnBrk="0" hangingPunct="1">
                <a:lnSpc>
                  <a:spcPct val="100000"/>
                </a:lnSpc>
                <a:spcBef>
                  <a:spcPts val="0"/>
                </a:spcBef>
                <a:spcAft>
                  <a:spcPts val="0"/>
                </a:spcAft>
                <a:buClrTx/>
                <a:buSzTx/>
                <a:buFontTx/>
                <a:buNone/>
                <a:defRPr/>
              </a:pPr>
              <a:endParaRPr kumimoji="0" sz="4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0" name="Oval 53"/>
            <p:cNvSpPr/>
            <p:nvPr/>
          </p:nvSpPr>
          <p:spPr bwMode="auto">
            <a:xfrm>
              <a:off x="6103510" y="1963705"/>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defTabSz="914400" rtl="0" eaLnBrk="1" fontAlgn="auto" latinLnBrk="0" hangingPunct="1">
                <a:lnSpc>
                  <a:spcPct val="100000"/>
                </a:lnSpc>
                <a:spcBef>
                  <a:spcPts val="0"/>
                </a:spcBef>
                <a:spcAft>
                  <a:spcPts val="0"/>
                </a:spcAft>
                <a:buClrTx/>
                <a:buSzTx/>
                <a:buFontTx/>
                <a:buNone/>
                <a:defRPr/>
              </a:pPr>
              <a:endParaRPr kumimoji="0" sz="4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1" name="Oval 54"/>
            <p:cNvSpPr/>
            <p:nvPr/>
          </p:nvSpPr>
          <p:spPr bwMode="auto">
            <a:xfrm>
              <a:off x="5947685" y="5418076"/>
              <a:ext cx="315360" cy="313528"/>
            </a:xfrm>
            <a:prstGeom prst="ellipse">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defTabSz="914400" rtl="0" eaLnBrk="1" fontAlgn="auto" latinLnBrk="0" hangingPunct="1">
                <a:lnSpc>
                  <a:spcPct val="100000"/>
                </a:lnSpc>
                <a:spcBef>
                  <a:spcPts val="0"/>
                </a:spcBef>
                <a:spcAft>
                  <a:spcPts val="0"/>
                </a:spcAft>
                <a:buClrTx/>
                <a:buSzTx/>
                <a:buFontTx/>
                <a:buNone/>
                <a:defRPr/>
              </a:pPr>
              <a:endParaRPr kumimoji="0" sz="4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2" name="Freeform: Shape 55"/>
            <p:cNvSpPr/>
            <p:nvPr/>
          </p:nvSpPr>
          <p:spPr bwMode="auto">
            <a:xfrm>
              <a:off x="6033017" y="5503414"/>
              <a:ext cx="144694" cy="142851"/>
            </a:xfrm>
            <a:custGeom>
              <a:avLst/>
              <a:gdLst>
                <a:gd name="T0" fmla="*/ 337683123 w 62"/>
                <a:gd name="T1" fmla="*/ 230297888 h 61"/>
                <a:gd name="T2" fmla="*/ 228754213 w 62"/>
                <a:gd name="T3" fmla="*/ 334479764 h 61"/>
                <a:gd name="T4" fmla="*/ 108928910 w 62"/>
                <a:gd name="T5" fmla="*/ 334479764 h 61"/>
                <a:gd name="T6" fmla="*/ 0 w 62"/>
                <a:gd name="T7" fmla="*/ 230297888 h 61"/>
                <a:gd name="T8" fmla="*/ 0 w 62"/>
                <a:gd name="T9" fmla="*/ 109665995 h 61"/>
                <a:gd name="T10" fmla="*/ 108928910 w 62"/>
                <a:gd name="T11" fmla="*/ 0 h 61"/>
                <a:gd name="T12" fmla="*/ 228754213 w 62"/>
                <a:gd name="T13" fmla="*/ 0 h 61"/>
                <a:gd name="T14" fmla="*/ 337683123 w 62"/>
                <a:gd name="T15" fmla="*/ 109665995 h 61"/>
                <a:gd name="T16" fmla="*/ 337683123 w 62"/>
                <a:gd name="T17" fmla="*/ 23029788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61">
                  <a:moveTo>
                    <a:pt x="62" y="42"/>
                  </a:moveTo>
                  <a:cubicBezTo>
                    <a:pt x="62" y="52"/>
                    <a:pt x="53" y="61"/>
                    <a:pt x="42" y="61"/>
                  </a:cubicBezTo>
                  <a:cubicBezTo>
                    <a:pt x="20" y="61"/>
                    <a:pt x="20" y="61"/>
                    <a:pt x="20" y="61"/>
                  </a:cubicBezTo>
                  <a:cubicBezTo>
                    <a:pt x="9" y="61"/>
                    <a:pt x="0" y="52"/>
                    <a:pt x="0" y="42"/>
                  </a:cubicBezTo>
                  <a:cubicBezTo>
                    <a:pt x="0" y="20"/>
                    <a:pt x="0" y="20"/>
                    <a:pt x="0" y="20"/>
                  </a:cubicBezTo>
                  <a:cubicBezTo>
                    <a:pt x="0" y="9"/>
                    <a:pt x="9" y="0"/>
                    <a:pt x="20" y="0"/>
                  </a:cubicBezTo>
                  <a:cubicBezTo>
                    <a:pt x="42" y="0"/>
                    <a:pt x="42" y="0"/>
                    <a:pt x="42" y="0"/>
                  </a:cubicBezTo>
                  <a:cubicBezTo>
                    <a:pt x="53" y="0"/>
                    <a:pt x="62" y="9"/>
                    <a:pt x="62" y="20"/>
                  </a:cubicBezTo>
                  <a:lnTo>
                    <a:pt x="62" y="42"/>
                  </a:lnTo>
                  <a:close/>
                </a:path>
              </a:pathLst>
            </a:custGeom>
            <a:noFill/>
            <a:ln w="7938"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anchor="ctr"/>
            <a:p>
              <a:pPr marL="0" marR="0" lvl="0" indent="0" defTabSz="914400" rtl="0" eaLnBrk="1" fontAlgn="auto" latinLnBrk="0" hangingPunct="1">
                <a:lnSpc>
                  <a:spcPct val="100000"/>
                </a:lnSpc>
                <a:spcBef>
                  <a:spcPts val="0"/>
                </a:spcBef>
                <a:spcAft>
                  <a:spcPts val="0"/>
                </a:spcAft>
                <a:buClrTx/>
                <a:buSzTx/>
                <a:buFontTx/>
                <a:buNone/>
                <a:defRPr/>
              </a:pPr>
              <a:endParaRPr kumimoji="0" sz="4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3" name="Rectangle 56"/>
            <p:cNvSpPr/>
            <p:nvPr/>
          </p:nvSpPr>
          <p:spPr bwMode="auto">
            <a:xfrm>
              <a:off x="5257604" y="2353296"/>
              <a:ext cx="1697377" cy="2970165"/>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marL="0" marR="0" lvl="0" indent="0" defTabSz="914400" rtl="0" eaLnBrk="1" fontAlgn="auto" latinLnBrk="0" hangingPunct="1">
                <a:lnSpc>
                  <a:spcPct val="100000"/>
                </a:lnSpc>
                <a:spcBef>
                  <a:spcPts val="0"/>
                </a:spcBef>
                <a:spcAft>
                  <a:spcPts val="0"/>
                </a:spcAft>
                <a:buClrTx/>
                <a:buSzTx/>
                <a:buFontTx/>
                <a:buNone/>
                <a:defRPr/>
              </a:pPr>
              <a:endParaRPr kumimoji="0" sz="4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4" name="Rectangle 57"/>
            <p:cNvSpPr/>
            <p:nvPr/>
          </p:nvSpPr>
          <p:spPr bwMode="auto">
            <a:xfrm>
              <a:off x="5276154" y="2369992"/>
              <a:ext cx="1660276" cy="2934916"/>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marL="0" marR="0" lvl="0" indent="0" defTabSz="914400" rtl="0" eaLnBrk="1" fontAlgn="auto" latinLnBrk="0" hangingPunct="1">
                <a:lnSpc>
                  <a:spcPct val="100000"/>
                </a:lnSpc>
                <a:spcBef>
                  <a:spcPts val="0"/>
                </a:spcBef>
                <a:spcAft>
                  <a:spcPts val="0"/>
                </a:spcAft>
                <a:buClrTx/>
                <a:buSzTx/>
                <a:buFontTx/>
                <a:buNone/>
                <a:defRPr/>
              </a:pPr>
              <a:endParaRPr kumimoji="0" sz="4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5" name="Freeform: Shape 58"/>
            <p:cNvSpPr/>
            <p:nvPr/>
          </p:nvSpPr>
          <p:spPr bwMode="auto">
            <a:xfrm>
              <a:off x="5956960" y="2086148"/>
              <a:ext cx="356171" cy="77918"/>
            </a:xfrm>
            <a:custGeom>
              <a:avLst/>
              <a:gdLst>
                <a:gd name="T0" fmla="*/ 92127237 w 153"/>
                <a:gd name="T1" fmla="*/ 178537640 h 34"/>
                <a:gd name="T2" fmla="*/ 0 w 153"/>
                <a:gd name="T3" fmla="*/ 89268820 h 34"/>
                <a:gd name="T4" fmla="*/ 92127237 w 153"/>
                <a:gd name="T5" fmla="*/ 0 h 34"/>
                <a:gd name="T6" fmla="*/ 737008588 w 153"/>
                <a:gd name="T7" fmla="*/ 0 h 34"/>
                <a:gd name="T8" fmla="*/ 829135825 w 153"/>
                <a:gd name="T9" fmla="*/ 89268820 h 34"/>
                <a:gd name="T10" fmla="*/ 737008588 w 153"/>
                <a:gd name="T11" fmla="*/ 178537640 h 34"/>
                <a:gd name="T12" fmla="*/ 92127237 w 153"/>
                <a:gd name="T13" fmla="*/ 178537640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3" h="34">
                  <a:moveTo>
                    <a:pt x="17" y="34"/>
                  </a:moveTo>
                  <a:cubicBezTo>
                    <a:pt x="8" y="34"/>
                    <a:pt x="0" y="26"/>
                    <a:pt x="0" y="17"/>
                  </a:cubicBezTo>
                  <a:cubicBezTo>
                    <a:pt x="0" y="7"/>
                    <a:pt x="8" y="0"/>
                    <a:pt x="17" y="0"/>
                  </a:cubicBezTo>
                  <a:cubicBezTo>
                    <a:pt x="136" y="0"/>
                    <a:pt x="136" y="0"/>
                    <a:pt x="136" y="0"/>
                  </a:cubicBezTo>
                  <a:cubicBezTo>
                    <a:pt x="145" y="0"/>
                    <a:pt x="153" y="7"/>
                    <a:pt x="153" y="17"/>
                  </a:cubicBezTo>
                  <a:cubicBezTo>
                    <a:pt x="153" y="26"/>
                    <a:pt x="145" y="34"/>
                    <a:pt x="136" y="34"/>
                  </a:cubicBezTo>
                  <a:lnTo>
                    <a:pt x="17" y="34"/>
                  </a:lnTo>
                  <a:close/>
                </a:path>
              </a:pathLst>
            </a:custGeom>
            <a:solidFill>
              <a:srgbClr val="0C0D11"/>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defTabSz="914400" rtl="0" eaLnBrk="1" fontAlgn="auto" latinLnBrk="0" hangingPunct="1">
                <a:lnSpc>
                  <a:spcPct val="100000"/>
                </a:lnSpc>
                <a:spcBef>
                  <a:spcPts val="0"/>
                </a:spcBef>
                <a:spcAft>
                  <a:spcPts val="0"/>
                </a:spcAft>
                <a:buClrTx/>
                <a:buSzTx/>
                <a:buFontTx/>
                <a:buNone/>
                <a:defRPr/>
              </a:pPr>
              <a:endParaRPr kumimoji="0" sz="4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6" name="Freeform: Shape 59"/>
            <p:cNvSpPr/>
            <p:nvPr/>
          </p:nvSpPr>
          <p:spPr bwMode="auto">
            <a:xfrm>
              <a:off x="5977366" y="2106555"/>
              <a:ext cx="311649" cy="35250"/>
            </a:xfrm>
            <a:custGeom>
              <a:avLst/>
              <a:gdLst>
                <a:gd name="T0" fmla="*/ 724814173 w 134"/>
                <a:gd name="T1" fmla="*/ 44171540 h 15"/>
                <a:gd name="T2" fmla="*/ 686951145 w 134"/>
                <a:gd name="T3" fmla="*/ 82823401 h 15"/>
                <a:gd name="T4" fmla="*/ 43272696 w 134"/>
                <a:gd name="T5" fmla="*/ 82823401 h 15"/>
                <a:gd name="T6" fmla="*/ 0 w 134"/>
                <a:gd name="T7" fmla="*/ 44171540 h 15"/>
                <a:gd name="T8" fmla="*/ 0 w 134"/>
                <a:gd name="T9" fmla="*/ 44171540 h 15"/>
                <a:gd name="T10" fmla="*/ 43272696 w 134"/>
                <a:gd name="T11" fmla="*/ 0 h 15"/>
                <a:gd name="T12" fmla="*/ 686951145 w 134"/>
                <a:gd name="T13" fmla="*/ 0 h 15"/>
                <a:gd name="T14" fmla="*/ 724814173 w 134"/>
                <a:gd name="T15" fmla="*/ 44171540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 h="15">
                  <a:moveTo>
                    <a:pt x="134" y="8"/>
                  </a:moveTo>
                  <a:cubicBezTo>
                    <a:pt x="134" y="12"/>
                    <a:pt x="131" y="15"/>
                    <a:pt x="127" y="15"/>
                  </a:cubicBezTo>
                  <a:cubicBezTo>
                    <a:pt x="8" y="15"/>
                    <a:pt x="8" y="15"/>
                    <a:pt x="8" y="15"/>
                  </a:cubicBezTo>
                  <a:cubicBezTo>
                    <a:pt x="4" y="15"/>
                    <a:pt x="0" y="12"/>
                    <a:pt x="0" y="8"/>
                  </a:cubicBezTo>
                  <a:cubicBezTo>
                    <a:pt x="0" y="8"/>
                    <a:pt x="0" y="8"/>
                    <a:pt x="0" y="8"/>
                  </a:cubicBezTo>
                  <a:cubicBezTo>
                    <a:pt x="0" y="3"/>
                    <a:pt x="4" y="0"/>
                    <a:pt x="8" y="0"/>
                  </a:cubicBezTo>
                  <a:cubicBezTo>
                    <a:pt x="127" y="0"/>
                    <a:pt x="127" y="0"/>
                    <a:pt x="127" y="0"/>
                  </a:cubicBezTo>
                  <a:cubicBezTo>
                    <a:pt x="131" y="0"/>
                    <a:pt x="134" y="3"/>
                    <a:pt x="134" y="8"/>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defTabSz="914400" rtl="0" eaLnBrk="1" fontAlgn="auto" latinLnBrk="0" hangingPunct="1">
                <a:lnSpc>
                  <a:spcPct val="100000"/>
                </a:lnSpc>
                <a:spcBef>
                  <a:spcPts val="0"/>
                </a:spcBef>
                <a:spcAft>
                  <a:spcPts val="0"/>
                </a:spcAft>
                <a:buClrTx/>
                <a:buSzTx/>
                <a:buFontTx/>
                <a:buNone/>
                <a:defRPr/>
              </a:pPr>
              <a:endParaRPr kumimoji="0" sz="4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37" name="Oval 60"/>
            <p:cNvSpPr/>
            <p:nvPr/>
          </p:nvSpPr>
          <p:spPr bwMode="auto">
            <a:xfrm>
              <a:off x="5840092" y="2097279"/>
              <a:ext cx="55652" cy="5565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defTabSz="914400" rtl="0" eaLnBrk="1" fontAlgn="auto" latinLnBrk="0" hangingPunct="1">
                <a:lnSpc>
                  <a:spcPct val="100000"/>
                </a:lnSpc>
                <a:spcBef>
                  <a:spcPts val="0"/>
                </a:spcBef>
                <a:spcAft>
                  <a:spcPts val="0"/>
                </a:spcAft>
                <a:buClrTx/>
                <a:buSzTx/>
                <a:buFontTx/>
                <a:buNone/>
                <a:defRPr/>
              </a:pPr>
              <a:endParaRPr kumimoji="0" sz="44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grpSp>
      <p:pic>
        <p:nvPicPr>
          <p:cNvPr id="25" name="图片 24"/>
          <p:cNvPicPr>
            <a:picLocks noChangeAspect="1"/>
          </p:cNvPicPr>
          <p:nvPr>
            <p:custDataLst>
              <p:tags r:id="rId9"/>
            </p:custDataLst>
          </p:nvPr>
        </p:nvPicPr>
        <p:blipFill>
          <a:blip r:embed="rId10"/>
          <a:stretch>
            <a:fillRect/>
          </a:stretch>
        </p:blipFill>
        <p:spPr>
          <a:xfrm>
            <a:off x="1692275" y="1125220"/>
            <a:ext cx="2124710" cy="4168775"/>
          </a:xfrm>
          <a:prstGeom prst="roundRect">
            <a:avLst>
              <a:gd name="adj" fmla="val 7441"/>
            </a:avLst>
          </a:prstGeom>
          <a:ln>
            <a:solidFill>
              <a:schemeClr val="tx1"/>
            </a:solidFill>
          </a:ln>
        </p:spPr>
      </p:pic>
      <p:sp>
        <p:nvSpPr>
          <p:cNvPr id="26" name="椭圆形标注 25"/>
          <p:cNvSpPr/>
          <p:nvPr/>
        </p:nvSpPr>
        <p:spPr>
          <a:xfrm>
            <a:off x="8554085" y="2021205"/>
            <a:ext cx="2146935" cy="883920"/>
          </a:xfrm>
          <a:prstGeom prst="wedgeEllipseCallout">
            <a:avLst/>
          </a:prstGeom>
          <a:noFill/>
          <a:ln>
            <a:solidFill>
              <a:srgbClr val="00B91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rgbClr val="00B914"/>
                </a:solidFill>
                <a:latin typeface="思源黑体 CN Medium" panose="020B0600000000000000" charset="-122"/>
                <a:ea typeface="思源黑体 CN Medium" panose="020B0600000000000000" charset="-122"/>
              </a:rPr>
              <a:t>无推流地址</a:t>
            </a:r>
            <a:endParaRPr lang="zh-CN" altLang="en-US" sz="2000">
              <a:solidFill>
                <a:srgbClr val="00B914"/>
              </a:solidFill>
              <a:latin typeface="思源黑体 CN Medium" panose="020B0600000000000000" charset="-122"/>
              <a:ea typeface="思源黑体 CN Medium" panose="020B0600000000000000" charset="-122"/>
            </a:endParaRPr>
          </a:p>
        </p:txBody>
      </p:sp>
      <p:sp>
        <p:nvSpPr>
          <p:cNvPr id="27" name="右箭头 26"/>
          <p:cNvSpPr/>
          <p:nvPr/>
        </p:nvSpPr>
        <p:spPr>
          <a:xfrm>
            <a:off x="6887845" y="3769995"/>
            <a:ext cx="1360805" cy="316865"/>
          </a:xfrm>
          <a:prstGeom prst="rightArrow">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1489075" y="5337175"/>
            <a:ext cx="9290050" cy="1753235"/>
          </a:xfrm>
          <a:prstGeom prst="rect">
            <a:avLst/>
          </a:prstGeom>
          <a:noFill/>
        </p:spPr>
        <p:txBody>
          <a:bodyPr wrap="square" rtlCol="0">
            <a:spAutoFit/>
          </a:bodyPr>
          <a:p>
            <a:pPr algn="ctr">
              <a:lnSpc>
                <a:spcPct val="150000"/>
              </a:lnSpc>
            </a:pPr>
            <a:r>
              <a:rPr lang="zh-CN" altLang="en-US" sz="2400" dirty="0">
                <a:solidFill>
                  <a:schemeClr val="bg1"/>
                </a:solidFill>
                <a:latin typeface="思源黑体 CN Light" panose="020B0300000000000000" charset="-122"/>
                <a:ea typeface="思源黑体 CN Light" panose="020B0300000000000000" charset="-122"/>
                <a:sym typeface="+mn-ea"/>
              </a:rPr>
              <a:t>通过芯象的虚拟输出，将画面传到直播伴侣，</a:t>
            </a:r>
            <a:endParaRPr lang="zh-CN" altLang="en-US" sz="2400" dirty="0">
              <a:solidFill>
                <a:schemeClr val="bg1"/>
              </a:solidFill>
              <a:latin typeface="思源黑体 CN Light" panose="020B0300000000000000" charset="-122"/>
              <a:ea typeface="思源黑体 CN Light" panose="020B0300000000000000" charset="-122"/>
              <a:sym typeface="+mn-ea"/>
            </a:endParaRPr>
          </a:p>
          <a:p>
            <a:pPr algn="ctr">
              <a:lnSpc>
                <a:spcPct val="150000"/>
              </a:lnSpc>
            </a:pPr>
            <a:r>
              <a:rPr lang="zh-CN" altLang="en-US" sz="2400" dirty="0">
                <a:solidFill>
                  <a:schemeClr val="bg1"/>
                </a:solidFill>
                <a:latin typeface="思源黑体 CN Light" panose="020B0300000000000000" charset="-122"/>
                <a:ea typeface="思源黑体 CN Light" panose="020B0300000000000000" charset="-122"/>
                <a:sym typeface="+mn-ea"/>
              </a:rPr>
              <a:t>突破平台没推流地址的限制，搭建高质量画面效果的直播带货</a:t>
            </a:r>
            <a:endParaRPr lang="zh-CN" altLang="en-US" sz="2400" dirty="0">
              <a:solidFill>
                <a:schemeClr val="bg1"/>
              </a:solidFill>
              <a:latin typeface="思源黑体 CN Light" panose="020B0300000000000000" charset="-122"/>
              <a:ea typeface="思源黑体 CN Light" panose="020B0300000000000000" charset="-122"/>
              <a:sym typeface="+mn-ea"/>
            </a:endParaRPr>
          </a:p>
          <a:p>
            <a:pPr algn="ctr">
              <a:lnSpc>
                <a:spcPct val="150000"/>
              </a:lnSpc>
            </a:pPr>
            <a:endParaRPr lang="zh-CN" altLang="en-US" sz="2400" dirty="0">
              <a:solidFill>
                <a:schemeClr val="bg1"/>
              </a:solidFill>
              <a:latin typeface="思源黑体 CN Light" panose="020B0300000000000000" charset="-122"/>
              <a:ea typeface="思源黑体 CN Light" panose="020B0300000000000000" charset="-122"/>
              <a:sym typeface="+mn-ea"/>
            </a:endParaRPr>
          </a:p>
        </p:txBody>
      </p:sp>
    </p:spTree>
    <p:custDataLst>
      <p:tags r:id="rId1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6" name="文本框 5"/>
          <p:cNvSpPr txBox="1"/>
          <p:nvPr/>
        </p:nvSpPr>
        <p:spPr>
          <a:xfrm>
            <a:off x="565150" y="343292"/>
            <a:ext cx="6176010" cy="645160"/>
          </a:xfrm>
          <a:prstGeom prst="rect">
            <a:avLst/>
          </a:prstGeom>
          <a:noFill/>
        </p:spPr>
        <p:txBody>
          <a:bodyPr wrap="none" rtlCol="0">
            <a:spAutoFit/>
          </a:bodyPr>
          <a:lstStyle/>
          <a:p>
            <a:pPr algn="l" fontAlgn="auto">
              <a:lnSpc>
                <a:spcPct val="100000"/>
              </a:lnSpc>
            </a:pPr>
            <a:r>
              <a:rPr lang="zh-CN" altLang="en-US" sz="3600" spc="30" dirty="0" smtClean="0">
                <a:solidFill>
                  <a:schemeClr val="tx1">
                    <a:lumMod val="75000"/>
                    <a:lumOff val="25000"/>
                  </a:schemeClr>
                </a:solidFill>
                <a:uFillTx/>
                <a:latin typeface="思源黑体 CN Medium" panose="020B0600000000000000" charset="-122"/>
                <a:ea typeface="思源黑体 CN Medium" panose="020B0600000000000000" charset="-122"/>
                <a:cs typeface="思源黑体 CN" panose="020B0500000000000000" charset="-122"/>
                <a:sym typeface="+mn-ea"/>
              </a:rPr>
              <a:t>使用芯象的虚拟输出功能优势</a:t>
            </a:r>
            <a:endParaRPr lang="zh-CN" altLang="en-US" sz="3600" spc="30" dirty="0" smtClean="0">
              <a:solidFill>
                <a:schemeClr val="tx1">
                  <a:lumMod val="75000"/>
                  <a:lumOff val="25000"/>
                </a:schemeClr>
              </a:solidFill>
              <a:uFillTx/>
              <a:latin typeface="思源黑体 CN Medium" panose="020B0600000000000000" charset="-122"/>
              <a:ea typeface="思源黑体 CN Medium" panose="020B0600000000000000" charset="-122"/>
              <a:cs typeface="思源黑体 CN" panose="020B0500000000000000" charset="-122"/>
              <a:sym typeface="+mn-ea"/>
            </a:endParaRPr>
          </a:p>
        </p:txBody>
      </p:sp>
      <p:sp>
        <p:nvSpPr>
          <p:cNvPr id="12" name="矩形 11"/>
          <p:cNvSpPr/>
          <p:nvPr/>
        </p:nvSpPr>
        <p:spPr>
          <a:xfrm>
            <a:off x="391160" y="524510"/>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latin typeface="微软雅黑" panose="020B0503020204020204" charset="-122"/>
              <a:ea typeface="微软雅黑" panose="020B0503020204020204" charset="-122"/>
              <a:sym typeface="+mn-ea"/>
            </a:endParaRPr>
          </a:p>
        </p:txBody>
      </p:sp>
      <p:pic>
        <p:nvPicPr>
          <p:cNvPr id="2" name="图片 1"/>
          <p:cNvPicPr>
            <a:picLocks noChangeAspect="1"/>
          </p:cNvPicPr>
          <p:nvPr>
            <p:custDataLst>
              <p:tags r:id="rId4"/>
            </p:custDataLst>
          </p:nvPr>
        </p:nvPicPr>
        <p:blipFill>
          <a:blip r:embed="rId5"/>
          <a:stretch>
            <a:fillRect/>
          </a:stretch>
        </p:blipFill>
        <p:spPr>
          <a:xfrm>
            <a:off x="462915" y="1417320"/>
            <a:ext cx="7040245" cy="4519930"/>
          </a:xfrm>
          <a:prstGeom prst="rect">
            <a:avLst/>
          </a:prstGeom>
        </p:spPr>
      </p:pic>
      <p:sp>
        <p:nvSpPr>
          <p:cNvPr id="10" name="文本框 9"/>
          <p:cNvSpPr txBox="1"/>
          <p:nvPr/>
        </p:nvSpPr>
        <p:spPr>
          <a:xfrm>
            <a:off x="7775575" y="1525905"/>
            <a:ext cx="3966210" cy="4078605"/>
          </a:xfrm>
          <a:prstGeom prst="rect">
            <a:avLst/>
          </a:prstGeom>
          <a:noFill/>
        </p:spPr>
        <p:txBody>
          <a:bodyPr wrap="square" rtlCol="0">
            <a:spAutoFit/>
          </a:bodyPr>
          <a:lstStyle/>
          <a:p>
            <a:pPr indent="0">
              <a:lnSpc>
                <a:spcPct val="120000"/>
              </a:lnSpc>
              <a:spcBef>
                <a:spcPts val="0"/>
              </a:spcBef>
              <a:spcAft>
                <a:spcPts val="0"/>
              </a:spcAft>
              <a:buFont typeface="Arial" panose="020B0604020202020204" pitchFamily="34" charset="0"/>
              <a:buNone/>
            </a:pPr>
            <a:endPar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endParaRPr>
          </a:p>
          <a:p>
            <a:pPr marL="342900" indent="-342900">
              <a:lnSpc>
                <a:spcPct val="120000"/>
              </a:lnSpc>
              <a:spcBef>
                <a:spcPts val="0"/>
              </a:spcBef>
              <a:spcAft>
                <a:spcPts val="0"/>
              </a:spcAft>
              <a:buFont typeface="Arial" panose="020B0604020202020204" pitchFamily="34" charset="0"/>
              <a:buChar char="•"/>
            </a:pPr>
            <a:r>
              <a:rPr lang="zh-CN" altLang="en-US" sz="2400" dirty="0">
                <a:solidFill>
                  <a:srgbClr val="00B914"/>
                </a:solidFill>
                <a:latin typeface="思源黑体 CN Medium" panose="020B0600000000000000" charset="-122"/>
                <a:ea typeface="思源黑体 CN Medium" panose="020B0600000000000000" charset="-122"/>
                <a:cs typeface="思源黑体 CN Medium" panose="020B0600000000000000" charset="-122"/>
              </a:rPr>
              <a:t>画面</a:t>
            </a:r>
            <a:r>
              <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rPr>
              <a:t>布局排版更简便</a:t>
            </a:r>
            <a:endPar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endParaRPr>
          </a:p>
          <a:p>
            <a:pPr marL="342900" indent="-342900">
              <a:lnSpc>
                <a:spcPct val="120000"/>
              </a:lnSpc>
              <a:spcBef>
                <a:spcPts val="0"/>
              </a:spcBef>
              <a:spcAft>
                <a:spcPts val="0"/>
              </a:spcAft>
              <a:buFont typeface="Arial" panose="020B0604020202020204" pitchFamily="34" charset="0"/>
              <a:buChar char="•"/>
            </a:pPr>
            <a:endPar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endParaRPr>
          </a:p>
          <a:p>
            <a:pPr marL="342900" indent="-342900">
              <a:lnSpc>
                <a:spcPct val="120000"/>
              </a:lnSpc>
              <a:spcBef>
                <a:spcPts val="0"/>
              </a:spcBef>
              <a:spcAft>
                <a:spcPts val="0"/>
              </a:spcAft>
              <a:buFont typeface="Arial" panose="020B0604020202020204" pitchFamily="34" charset="0"/>
              <a:buChar char="•"/>
            </a:pPr>
            <a:r>
              <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sym typeface="+mn-ea"/>
              </a:rPr>
              <a:t>多需求机位来回自由切换</a:t>
            </a:r>
            <a:endPar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endParaRPr>
          </a:p>
          <a:p>
            <a:pPr marL="342900" indent="-342900">
              <a:lnSpc>
                <a:spcPct val="120000"/>
              </a:lnSpc>
              <a:spcBef>
                <a:spcPts val="0"/>
              </a:spcBef>
              <a:spcAft>
                <a:spcPts val="0"/>
              </a:spcAft>
              <a:buFont typeface="Arial" panose="020B0604020202020204" pitchFamily="34" charset="0"/>
              <a:buChar char="•"/>
            </a:pPr>
            <a:endPar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endParaRPr>
          </a:p>
          <a:p>
            <a:pPr marL="342900" indent="-342900">
              <a:lnSpc>
                <a:spcPct val="120000"/>
              </a:lnSpc>
              <a:spcBef>
                <a:spcPts val="0"/>
              </a:spcBef>
              <a:spcAft>
                <a:spcPts val="0"/>
              </a:spcAft>
              <a:buFont typeface="Arial" panose="020B0604020202020204" pitchFamily="34" charset="0"/>
              <a:buChar char="•"/>
            </a:pPr>
            <a:r>
              <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rPr>
              <a:t>添加图片文字水印便捷</a:t>
            </a:r>
            <a:endPar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endParaRPr>
          </a:p>
          <a:p>
            <a:pPr marL="342900" indent="-342900">
              <a:lnSpc>
                <a:spcPct val="120000"/>
              </a:lnSpc>
              <a:spcBef>
                <a:spcPts val="0"/>
              </a:spcBef>
              <a:spcAft>
                <a:spcPts val="0"/>
              </a:spcAft>
              <a:buFont typeface="Arial" panose="020B0604020202020204" pitchFamily="34" charset="0"/>
              <a:buChar char="•"/>
            </a:pPr>
            <a:endPar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endParaRPr>
          </a:p>
          <a:p>
            <a:pPr marL="342900" indent="-342900">
              <a:lnSpc>
                <a:spcPct val="120000"/>
              </a:lnSpc>
              <a:spcBef>
                <a:spcPts val="0"/>
              </a:spcBef>
              <a:spcAft>
                <a:spcPts val="0"/>
              </a:spcAft>
              <a:buFont typeface="Arial" panose="020B0604020202020204" pitchFamily="34" charset="0"/>
              <a:buChar char="•"/>
            </a:pPr>
            <a:r>
              <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sym typeface="+mn-ea"/>
              </a:rPr>
              <a:t>配合芯象虚拟演播厅丰富场景布局 </a:t>
            </a:r>
            <a:endParaRPr lang="zh-CN" altLang="en-US" sz="2400" dirty="0" smtClean="0">
              <a:solidFill>
                <a:srgbClr val="00B914"/>
              </a:solidFill>
              <a:latin typeface="思源黑体 CN Medium" panose="020B0600000000000000" charset="-122"/>
              <a:ea typeface="思源黑体 CN Medium" panose="020B0600000000000000" charset="-122"/>
              <a:cs typeface="思源黑体 CN Medium" panose="020B0600000000000000" charset="-122"/>
            </a:endParaRPr>
          </a:p>
        </p:txBody>
      </p:sp>
    </p:spTree>
    <p:custDataLst>
      <p:tags r:id="rId6"/>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图片 2"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6" name="文本框 5"/>
          <p:cNvSpPr txBox="1"/>
          <p:nvPr/>
        </p:nvSpPr>
        <p:spPr>
          <a:xfrm>
            <a:off x="488315" y="355357"/>
            <a:ext cx="6176010" cy="645160"/>
          </a:xfrm>
          <a:prstGeom prst="rect">
            <a:avLst/>
          </a:prstGeom>
          <a:noFill/>
        </p:spPr>
        <p:txBody>
          <a:bodyPr wrap="none" rtlCol="0">
            <a:spAutoFit/>
          </a:bodyPr>
          <a:lstStyle/>
          <a:p>
            <a:pPr fontAlgn="auto">
              <a:lnSpc>
                <a:spcPct val="100000"/>
              </a:lnSpc>
            </a:pPr>
            <a:r>
              <a:rPr lang="zh-CN" altLang="en-US" sz="3600" spc="3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panose="020B0500000000000000" charset="-122"/>
                <a:sym typeface="+mn-ea"/>
              </a:rPr>
              <a:t>芯象虚拟输出支持的输出平台</a:t>
            </a:r>
            <a:endParaRPr lang="zh-CN" altLang="en-US" sz="3600" spc="30" dirty="0" smtClean="0">
              <a:solidFill>
                <a:schemeClr val="tx1">
                  <a:lumMod val="75000"/>
                  <a:lumOff val="25000"/>
                </a:schemeClr>
              </a:solidFill>
              <a:latin typeface="思源黑体 CN Medium" panose="020B0600000000000000" charset="-122"/>
              <a:ea typeface="思源黑体 CN Medium" panose="020B0600000000000000" charset="-122"/>
              <a:cs typeface="思源黑体 CN" panose="020B0500000000000000" charset="-122"/>
              <a:sym typeface="+mn-ea"/>
            </a:endParaRPr>
          </a:p>
        </p:txBody>
      </p:sp>
      <p:sp>
        <p:nvSpPr>
          <p:cNvPr id="12" name="矩形 11"/>
          <p:cNvSpPr/>
          <p:nvPr/>
        </p:nvSpPr>
        <p:spPr>
          <a:xfrm>
            <a:off x="381000" y="48069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200">
              <a:latin typeface="微软雅黑" panose="020B0503020204020204" charset="-122"/>
              <a:ea typeface="微软雅黑" panose="020B0503020204020204" charset="-122"/>
              <a:sym typeface="+mn-ea"/>
            </a:endParaRPr>
          </a:p>
        </p:txBody>
      </p:sp>
      <p:pic>
        <p:nvPicPr>
          <p:cNvPr id="2" name="图片 1" descr="&amp;pky300_sjzg_VCG211249359696_sjzg_VCG211249359696&amp;"/>
          <p:cNvPicPr>
            <a:picLocks noChangeAspect="1"/>
          </p:cNvPicPr>
          <p:nvPr>
            <p:custDataLst>
              <p:tags r:id="rId4"/>
            </p:custDataLst>
          </p:nvPr>
        </p:nvPicPr>
        <p:blipFill>
          <a:blip r:embed="rId5"/>
          <a:stretch>
            <a:fillRect/>
          </a:stretch>
        </p:blipFill>
        <p:spPr>
          <a:xfrm>
            <a:off x="1028065" y="3874135"/>
            <a:ext cx="10135235" cy="2818765"/>
          </a:xfrm>
          <a:prstGeom prst="rect">
            <a:avLst/>
          </a:prstGeom>
        </p:spPr>
      </p:pic>
      <p:sp>
        <p:nvSpPr>
          <p:cNvPr id="5" name="椭圆 4"/>
          <p:cNvSpPr/>
          <p:nvPr/>
        </p:nvSpPr>
        <p:spPr>
          <a:xfrm>
            <a:off x="915035" y="1714500"/>
            <a:ext cx="1981200" cy="1981200"/>
          </a:xfrm>
          <a:prstGeom prst="ellipse">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fontAlgn="auto">
              <a:lnSpc>
                <a:spcPct val="100000"/>
              </a:lnSpc>
              <a:spcBef>
                <a:spcPts val="0"/>
              </a:spcBef>
              <a:spcAft>
                <a:spcPts val="800"/>
              </a:spcAft>
              <a:buSzPct val="100000"/>
              <a:buNone/>
            </a:pPr>
            <a:r>
              <a:rPr lang="zh-CN" altLang="en-US" sz="3200" spc="240" dirty="0">
                <a:solidFill>
                  <a:schemeClr val="bg1"/>
                </a:solidFill>
                <a:latin typeface="思源黑体 CN Medium" panose="020B0600000000000000" charset="-122"/>
                <a:ea typeface="思源黑体 CN Medium" panose="020B0600000000000000" charset="-122"/>
                <a:cs typeface="+mn-ea"/>
                <a:sym typeface="+mn-lt"/>
              </a:rPr>
              <a:t>抖</a:t>
            </a:r>
            <a:r>
              <a:rPr lang="zh-CN" altLang="en-US" sz="3200" spc="240" dirty="0" smtClean="0">
                <a:solidFill>
                  <a:schemeClr val="bg1"/>
                </a:solidFill>
                <a:latin typeface="思源黑体 CN Medium" panose="020B0600000000000000" charset="-122"/>
                <a:ea typeface="思源黑体 CN Medium" panose="020B0600000000000000" charset="-122"/>
                <a:cs typeface="+mn-ea"/>
                <a:sym typeface="+mn-lt"/>
              </a:rPr>
              <a:t>音直播</a:t>
            </a:r>
            <a:endParaRPr lang="zh-CN" altLang="en-US" sz="3200" spc="240" dirty="0">
              <a:solidFill>
                <a:schemeClr val="bg1"/>
              </a:solidFill>
              <a:latin typeface="思源黑体 CN Medium" panose="020B0600000000000000" charset="-122"/>
              <a:ea typeface="思源黑体 CN Medium" panose="020B0600000000000000" charset="-122"/>
              <a:cs typeface="+mn-ea"/>
              <a:sym typeface="+mn-lt"/>
            </a:endParaRPr>
          </a:p>
        </p:txBody>
      </p:sp>
      <p:sp>
        <p:nvSpPr>
          <p:cNvPr id="8" name="椭圆 7"/>
          <p:cNvSpPr/>
          <p:nvPr/>
        </p:nvSpPr>
        <p:spPr>
          <a:xfrm>
            <a:off x="5187734" y="1714500"/>
            <a:ext cx="1981200" cy="1981200"/>
          </a:xfrm>
          <a:prstGeom prst="ellipse">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800"/>
              </a:spcAft>
              <a:buSzPct val="100000"/>
            </a:pPr>
            <a:r>
              <a:rPr lang="zh-CN" altLang="en-US" sz="3200" dirty="0" smtClean="0">
                <a:solidFill>
                  <a:schemeClr val="bg1"/>
                </a:solidFill>
                <a:latin typeface="思源黑体 CN Medium" panose="020B0600000000000000" charset="-122"/>
                <a:ea typeface="思源黑体 CN Medium" panose="020B0600000000000000" charset="-122"/>
                <a:cs typeface="+mn-ea"/>
                <a:sym typeface="+mn-lt"/>
              </a:rPr>
              <a:t>快手直播</a:t>
            </a:r>
            <a:endParaRPr lang="zh-CN" altLang="en-US" sz="3200" dirty="0" smtClean="0">
              <a:solidFill>
                <a:schemeClr val="bg1"/>
              </a:solidFill>
              <a:latin typeface="思源黑体 CN Medium" panose="020B0600000000000000" charset="-122"/>
              <a:ea typeface="思源黑体 CN Medium" panose="020B0600000000000000" charset="-122"/>
              <a:cs typeface="+mn-ea"/>
              <a:sym typeface="+mn-lt"/>
            </a:endParaRPr>
          </a:p>
        </p:txBody>
      </p:sp>
      <p:sp>
        <p:nvSpPr>
          <p:cNvPr id="11" name="椭圆 10"/>
          <p:cNvSpPr/>
          <p:nvPr/>
        </p:nvSpPr>
        <p:spPr>
          <a:xfrm>
            <a:off x="3081019" y="1714500"/>
            <a:ext cx="1983525" cy="1981200"/>
          </a:xfrm>
          <a:prstGeom prst="ellipse">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fontAlgn="auto">
              <a:lnSpc>
                <a:spcPct val="100000"/>
              </a:lnSpc>
              <a:spcBef>
                <a:spcPts val="0"/>
              </a:spcBef>
              <a:spcAft>
                <a:spcPts val="800"/>
              </a:spcAft>
              <a:buSzPct val="100000"/>
              <a:buNone/>
            </a:pPr>
            <a:r>
              <a:rPr lang="zh-CN" altLang="en-US" sz="2800" spc="240" dirty="0" smtClean="0">
                <a:solidFill>
                  <a:schemeClr val="bg1"/>
                </a:solidFill>
                <a:latin typeface="思源黑体 CN Medium" panose="020B0600000000000000" charset="-122"/>
                <a:ea typeface="思源黑体 CN Medium" panose="020B0600000000000000" charset="-122"/>
                <a:cs typeface="+mn-ea"/>
                <a:sym typeface="+mn-lt"/>
              </a:rPr>
              <a:t>视频号直播</a:t>
            </a:r>
            <a:endParaRPr lang="zh-CN" altLang="en-US" sz="2800" spc="240" dirty="0" smtClean="0">
              <a:solidFill>
                <a:schemeClr val="bg1"/>
              </a:solidFill>
              <a:latin typeface="思源黑体 CN Medium" panose="020B0600000000000000" charset="-122"/>
              <a:ea typeface="思源黑体 CN Medium" panose="020B0600000000000000" charset="-122"/>
              <a:cs typeface="+mn-ea"/>
              <a:sym typeface="+mn-lt"/>
            </a:endParaRPr>
          </a:p>
        </p:txBody>
      </p:sp>
      <p:sp>
        <p:nvSpPr>
          <p:cNvPr id="9" name="椭圆 8"/>
          <p:cNvSpPr/>
          <p:nvPr/>
        </p:nvSpPr>
        <p:spPr>
          <a:xfrm>
            <a:off x="7228205" y="1714500"/>
            <a:ext cx="1981200" cy="1981200"/>
          </a:xfrm>
          <a:prstGeom prst="ellipse">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fontAlgn="auto">
              <a:lnSpc>
                <a:spcPct val="100000"/>
              </a:lnSpc>
              <a:spcBef>
                <a:spcPts val="0"/>
              </a:spcBef>
              <a:spcAft>
                <a:spcPts val="800"/>
              </a:spcAft>
              <a:buSzPct val="100000"/>
              <a:buNone/>
            </a:pPr>
            <a:endParaRPr lang="zh-CN" altLang="en-US" sz="2800">
              <a:solidFill>
                <a:schemeClr val="bg1"/>
              </a:solidFill>
              <a:latin typeface="思源黑体 CN Bold" panose="020B0800000000000000" charset="-122"/>
              <a:ea typeface="思源黑体 CN Bold" panose="020B0800000000000000" charset="-122"/>
              <a:cs typeface="+mn-ea"/>
              <a:sym typeface="+mn-lt"/>
            </a:endParaRPr>
          </a:p>
        </p:txBody>
      </p:sp>
      <p:sp>
        <p:nvSpPr>
          <p:cNvPr id="13" name="椭圆 12"/>
          <p:cNvSpPr/>
          <p:nvPr/>
        </p:nvSpPr>
        <p:spPr>
          <a:xfrm>
            <a:off x="9332595" y="1714500"/>
            <a:ext cx="1981200" cy="1981200"/>
          </a:xfrm>
          <a:prstGeom prst="ellipse">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800"/>
              </a:spcAft>
              <a:buSzPct val="100000"/>
            </a:pPr>
            <a:r>
              <a:rPr lang="zh-CN" altLang="en-US" sz="3200" dirty="0">
                <a:solidFill>
                  <a:prstClr val="white"/>
                </a:solidFill>
                <a:latin typeface="思源黑体 CN Medium" panose="020B0600000000000000" charset="-122"/>
                <a:ea typeface="思源黑体 CN Medium" panose="020B0600000000000000" charset="-122"/>
                <a:cs typeface="+mn-ea"/>
                <a:sym typeface="+mn-lt"/>
              </a:rPr>
              <a:t>钉钉</a:t>
            </a:r>
            <a:endParaRPr lang="zh-CN" altLang="en-US" sz="3200" dirty="0">
              <a:solidFill>
                <a:prstClr val="white"/>
              </a:solidFill>
              <a:latin typeface="思源黑体 CN Medium" panose="020B0600000000000000" charset="-122"/>
              <a:ea typeface="思源黑体 CN Medium" panose="020B0600000000000000" charset="-122"/>
              <a:cs typeface="+mn-ea"/>
              <a:sym typeface="+mn-lt"/>
            </a:endParaRPr>
          </a:p>
        </p:txBody>
      </p:sp>
      <p:sp>
        <p:nvSpPr>
          <p:cNvPr id="14" name="椭圆 13"/>
          <p:cNvSpPr/>
          <p:nvPr/>
        </p:nvSpPr>
        <p:spPr>
          <a:xfrm>
            <a:off x="7228205" y="1714500"/>
            <a:ext cx="1981200" cy="1981200"/>
          </a:xfrm>
          <a:prstGeom prst="ellipse">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800"/>
              </a:spcAft>
              <a:buSzPct val="100000"/>
            </a:pPr>
            <a:r>
              <a:rPr lang="zh-CN" altLang="en-US" sz="3200" dirty="0">
                <a:solidFill>
                  <a:schemeClr val="bg1"/>
                </a:solidFill>
                <a:latin typeface="思源黑体 CN Medium" panose="020B0600000000000000" charset="-122"/>
                <a:ea typeface="思源黑体 CN Medium" panose="020B0600000000000000" charset="-122"/>
                <a:cs typeface="+mn-ea"/>
                <a:sym typeface="+mn-lt"/>
              </a:rPr>
              <a:t>腾讯会议</a:t>
            </a:r>
            <a:endParaRPr lang="zh-CN" altLang="en-US" sz="3200" dirty="0">
              <a:solidFill>
                <a:schemeClr val="bg1"/>
              </a:solidFill>
              <a:latin typeface="思源黑体 CN Medium" panose="020B0600000000000000" charset="-122"/>
              <a:ea typeface="思源黑体 CN Medium" panose="020B0600000000000000" charset="-122"/>
              <a:cs typeface="+mn-ea"/>
              <a:sym typeface="+mn-lt"/>
            </a:endParaRPr>
          </a:p>
        </p:txBody>
      </p:sp>
    </p:spTree>
    <p:custDataLst>
      <p:tags r:id="rId6"/>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图片 3" descr="编组备份"/>
          <p:cNvPicPr>
            <a:picLocks noChangeAspect="1"/>
          </p:cNvPicPr>
          <p:nvPr>
            <p:custDataLst>
              <p:tags r:id="rId2"/>
            </p:custDataLst>
          </p:nvPr>
        </p:nvPicPr>
        <p:blipFill>
          <a:blip r:embed="rId3"/>
          <a:stretch>
            <a:fillRect/>
          </a:stretch>
        </p:blipFill>
        <p:spPr>
          <a:xfrm>
            <a:off x="10652760" y="298450"/>
            <a:ext cx="1089025" cy="473710"/>
          </a:xfrm>
          <a:prstGeom prst="rect">
            <a:avLst/>
          </a:prstGeom>
        </p:spPr>
      </p:pic>
      <p:sp>
        <p:nvSpPr>
          <p:cNvPr id="7" name="文本框 6"/>
          <p:cNvSpPr txBox="1"/>
          <p:nvPr>
            <p:custDataLst>
              <p:tags r:id="rId4"/>
            </p:custDataLst>
          </p:nvPr>
        </p:nvSpPr>
        <p:spPr>
          <a:xfrm>
            <a:off x="609563" y="199286"/>
            <a:ext cx="10972876" cy="572769"/>
          </a:xfrm>
          <a:prstGeom prst="rect">
            <a:avLst/>
          </a:prstGeom>
          <a:noFill/>
        </p:spPr>
        <p:txBody>
          <a:bodyPr wrap="square" lIns="63500" tIns="25400" rIns="63500" bIns="25400" rtlCol="0" anchor="t" anchorCtr="0"/>
          <a:p>
            <a:pPr marL="0" indent="0" algn="l">
              <a:lnSpc>
                <a:spcPct val="100000"/>
              </a:lnSpc>
              <a:spcBef>
                <a:spcPts val="0"/>
              </a:spcBef>
              <a:spcAft>
                <a:spcPts val="0"/>
              </a:spcAft>
              <a:buSzPct val="100000"/>
              <a:buNone/>
            </a:pPr>
            <a:r>
              <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sym typeface="+mn-ea"/>
              </a:rPr>
              <a:t>是否有这样的困扰？</a:t>
            </a:r>
            <a:endParaRPr lang="zh-CN" altLang="en-US" sz="3600" spc="160" dirty="0">
              <a:solidFill>
                <a:schemeClr val="tx1">
                  <a:lumMod val="75000"/>
                  <a:lumOff val="25000"/>
                </a:schemeClr>
              </a:solidFill>
              <a:uFillTx/>
              <a:latin typeface="思源黑体 CN Medium" panose="020B0600000000000000" charset="-122"/>
              <a:ea typeface="思源黑体 CN Medium" panose="020B0600000000000000" charset="-122"/>
              <a:sym typeface="+mn-ea"/>
            </a:endParaRPr>
          </a:p>
        </p:txBody>
      </p:sp>
      <p:sp>
        <p:nvSpPr>
          <p:cNvPr id="10" name="矩形 9"/>
          <p:cNvSpPr/>
          <p:nvPr/>
        </p:nvSpPr>
        <p:spPr>
          <a:xfrm>
            <a:off x="438150" y="319405"/>
            <a:ext cx="72000" cy="324000"/>
          </a:xfrm>
          <a:prstGeom prst="rect">
            <a:avLst/>
          </a:prstGeom>
          <a:gradFill>
            <a:gsLst>
              <a:gs pos="0">
                <a:srgbClr val="3DEA00"/>
              </a:gs>
              <a:gs pos="100000">
                <a:srgbClr val="2CAE39"/>
              </a:gs>
            </a:gsLst>
            <a:lin ang="5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sz="1200">
              <a:latin typeface="微软雅黑" panose="020B0503020204020204" charset="-122"/>
              <a:ea typeface="微软雅黑" panose="020B0503020204020204" charset="-122"/>
              <a:sym typeface="+mn-ea"/>
            </a:endParaRPr>
          </a:p>
        </p:txBody>
      </p:sp>
      <p:sp>
        <p:nvSpPr>
          <p:cNvPr id="16" name="圆角矩形 15"/>
          <p:cNvSpPr/>
          <p:nvPr/>
        </p:nvSpPr>
        <p:spPr>
          <a:xfrm>
            <a:off x="1014730" y="4705350"/>
            <a:ext cx="10047605" cy="1275080"/>
          </a:xfrm>
          <a:prstGeom prst="roundRect">
            <a:avLst/>
          </a:prstGeom>
          <a:solidFill>
            <a:srgbClr val="00B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a:latin typeface="思源黑体 CN Medium" panose="020B0600000000000000" charset="-122"/>
                <a:ea typeface="思源黑体 CN Medium" panose="020B0600000000000000" charset="-122"/>
                <a:cs typeface="思源黑体 CN Medium" panose="020B0600000000000000" charset="-122"/>
                <a:sym typeface="+mn-ea"/>
              </a:rPr>
              <a:t>评论区</a:t>
            </a:r>
            <a:r>
              <a:rPr lang="en-US" altLang="zh-CN" sz="4400">
                <a:latin typeface="思源黑体 CN Medium" panose="020B0600000000000000" charset="-122"/>
                <a:ea typeface="思源黑体 CN Medium" panose="020B0600000000000000" charset="-122"/>
                <a:cs typeface="思源黑体 CN Medium" panose="020B0600000000000000" charset="-122"/>
                <a:sym typeface="+mn-ea"/>
              </a:rPr>
              <a:t>--</a:t>
            </a:r>
            <a:r>
              <a:rPr lang="zh-CN" altLang="en-US" sz="4400">
                <a:latin typeface="思源黑体 CN Medium" panose="020B0600000000000000" charset="-122"/>
                <a:ea typeface="思源黑体 CN Medium" panose="020B0600000000000000" charset="-122"/>
                <a:cs typeface="思源黑体 CN Medium" panose="020B0600000000000000" charset="-122"/>
                <a:sym typeface="+mn-ea"/>
              </a:rPr>
              <a:t>会用打：</a:t>
            </a:r>
            <a:r>
              <a:rPr lang="en-US" altLang="zh-CN" sz="6000" b="1">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1  </a:t>
            </a:r>
            <a:r>
              <a:rPr lang="zh-CN" altLang="en-US" sz="4400">
                <a:latin typeface="思源黑体 CN Medium" panose="020B0600000000000000" charset="-122"/>
                <a:ea typeface="思源黑体 CN Medium" panose="020B0600000000000000" charset="-122"/>
                <a:cs typeface="思源黑体 CN Medium" panose="020B0600000000000000" charset="-122"/>
                <a:sym typeface="+mn-ea"/>
              </a:rPr>
              <a:t>不会用：</a:t>
            </a:r>
            <a:r>
              <a:rPr lang="en-US" altLang="zh-CN" sz="6000" b="1">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2</a:t>
            </a:r>
            <a:endParaRPr lang="en-US" altLang="zh-CN" sz="6000" b="1">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endParaRPr>
          </a:p>
        </p:txBody>
      </p:sp>
      <p:grpSp>
        <p:nvGrpSpPr>
          <p:cNvPr id="18" name="组合 17"/>
          <p:cNvGrpSpPr/>
          <p:nvPr/>
        </p:nvGrpSpPr>
        <p:grpSpPr>
          <a:xfrm>
            <a:off x="686435" y="1354455"/>
            <a:ext cx="10704195" cy="3247390"/>
            <a:chOff x="1829" y="2133"/>
            <a:chExt cx="16857" cy="5114"/>
          </a:xfrm>
        </p:grpSpPr>
        <p:sp>
          <p:nvSpPr>
            <p:cNvPr id="15" name="文本框 14"/>
            <p:cNvSpPr txBox="1"/>
            <p:nvPr>
              <p:custDataLst>
                <p:tags r:id="rId5"/>
              </p:custDataLst>
            </p:nvPr>
          </p:nvSpPr>
          <p:spPr>
            <a:xfrm>
              <a:off x="1829" y="2133"/>
              <a:ext cx="9435" cy="2783"/>
            </a:xfrm>
            <a:prstGeom prst="rect">
              <a:avLst/>
            </a:prstGeom>
            <a:noFill/>
          </p:spPr>
          <p:txBody>
            <a:bodyPr wrap="square" lIns="63500" tIns="25400" rIns="63500" bIns="25400" rtlCol="0" anchor="ctr" anchorCtr="0">
              <a:normAutofit fontScale="90000"/>
            </a:bodyPr>
            <a:p>
              <a:pPr marL="0" indent="0" algn="ctr">
                <a:lnSpc>
                  <a:spcPct val="100000"/>
                </a:lnSpc>
                <a:spcBef>
                  <a:spcPts val="0"/>
                </a:spcBef>
                <a:spcAft>
                  <a:spcPts val="0"/>
                </a:spcAft>
                <a:buSzPct val="100000"/>
                <a:buNone/>
              </a:pPr>
              <a:r>
                <a:rPr lang="zh-CN" altLang="en-US" sz="7200" spc="300" dirty="0">
                  <a:solidFill>
                    <a:srgbClr val="00B914"/>
                  </a:solidFill>
                  <a:latin typeface="微软雅黑" panose="020B0503020204020204" charset="-122"/>
                  <a:ea typeface="微软雅黑" panose="020B0503020204020204" charset="-122"/>
                  <a:sym typeface="+mn-ea"/>
                </a:rPr>
                <a:t>虚拟输出</a:t>
              </a:r>
              <a:r>
                <a:rPr lang="zh-CN" altLang="en-US" sz="8900" b="1" spc="300" dirty="0">
                  <a:solidFill>
                    <a:srgbClr val="00B914"/>
                  </a:solidFill>
                  <a:latin typeface="微软雅黑" panose="020B0503020204020204" charset="-122"/>
                  <a:ea typeface="微软雅黑" panose="020B0503020204020204" charset="-122"/>
                  <a:sym typeface="+mn-ea"/>
                </a:rPr>
                <a:t>好用</a:t>
              </a:r>
              <a:endParaRPr lang="zh-CN" altLang="en-US" sz="8900" b="1" spc="300" dirty="0">
                <a:solidFill>
                  <a:srgbClr val="00B914"/>
                </a:solidFill>
                <a:latin typeface="微软雅黑" panose="020B0503020204020204" charset="-122"/>
                <a:ea typeface="微软雅黑" panose="020B0503020204020204" charset="-122"/>
                <a:sym typeface="+mn-ea"/>
              </a:endParaRPr>
            </a:p>
          </p:txBody>
        </p:sp>
        <p:sp>
          <p:nvSpPr>
            <p:cNvPr id="17" name="文本框 16"/>
            <p:cNvSpPr txBox="1"/>
            <p:nvPr>
              <p:custDataLst>
                <p:tags r:id="rId6"/>
              </p:custDataLst>
            </p:nvPr>
          </p:nvSpPr>
          <p:spPr>
            <a:xfrm>
              <a:off x="9252" y="4465"/>
              <a:ext cx="9435" cy="2783"/>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en-US" sz="7200" spc="300" dirty="0">
                  <a:solidFill>
                    <a:srgbClr val="00B914"/>
                  </a:solidFill>
                  <a:latin typeface="微软雅黑" panose="020B0503020204020204" charset="-122"/>
                  <a:ea typeface="微软雅黑" panose="020B0503020204020204" charset="-122"/>
                  <a:sym typeface="+mn-ea"/>
                </a:rPr>
                <a:t>却</a:t>
              </a:r>
              <a:r>
                <a:rPr lang="zh-CN" altLang="en-US" sz="8000" b="1" spc="300" dirty="0">
                  <a:solidFill>
                    <a:srgbClr val="00B914"/>
                  </a:solidFill>
                  <a:latin typeface="微软雅黑" panose="020B0503020204020204" charset="-122"/>
                  <a:ea typeface="微软雅黑" panose="020B0503020204020204" charset="-122"/>
                  <a:sym typeface="+mn-ea"/>
                </a:rPr>
                <a:t>不会用</a:t>
              </a:r>
              <a:r>
                <a:rPr lang="zh-CN" altLang="en-US" sz="7300" b="1" spc="300" dirty="0">
                  <a:solidFill>
                    <a:srgbClr val="00B914"/>
                  </a:solidFill>
                  <a:latin typeface="微软雅黑" panose="020B0503020204020204" charset="-122"/>
                  <a:ea typeface="微软雅黑" panose="020B0503020204020204" charset="-122"/>
                  <a:sym typeface="+mn-ea"/>
                </a:rPr>
                <a:t>？</a:t>
              </a:r>
              <a:endParaRPr lang="zh-CN" altLang="en-US" sz="4600" b="1" spc="300" dirty="0">
                <a:solidFill>
                  <a:srgbClr val="00B914"/>
                </a:solidFill>
                <a:latin typeface="微软雅黑" panose="020B0503020204020204" charset="-122"/>
                <a:ea typeface="微软雅黑" panose="020B0503020204020204" charset="-122"/>
                <a:sym typeface="+mn-ea"/>
              </a:endParaRPr>
            </a:p>
          </p:txBody>
        </p:sp>
      </p:grpSp>
    </p:spTree>
    <p:custDataLst>
      <p:tags r:id="rId7"/>
    </p:custDataLst>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100.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5"/>
  <p:tag name="KSO_WM_TEMPLATE_CATEGORY" val="diagram"/>
  <p:tag name="KSO_WM_TEMPLATE_INDEX" val="20212137"/>
  <p:tag name="KSO_WM_UNIT_LAYERLEVEL" val="1"/>
  <p:tag name="KSO_WM_TAG_VERSION" val="1.0"/>
  <p:tag name="KSO_WM_BEAUTIFY_FLAG" val="#wm#"/>
  <p:tag name="KSO_WM_UNIT_TYPE" val="i"/>
  <p:tag name="KSO_WM_UNIT_INDEX" val="5"/>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101.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6"/>
  <p:tag name="KSO_WM_TEMPLATE_CATEGORY" val="diagram"/>
  <p:tag name="KSO_WM_TEMPLATE_INDEX" val="20212137"/>
  <p:tag name="KSO_WM_UNIT_LAYERLEVEL" val="1"/>
  <p:tag name="KSO_WM_TAG_VERSION" val="1.0"/>
  <p:tag name="KSO_WM_BEAUTIFY_FLAG" val="#wm#"/>
  <p:tag name="KSO_WM_UNIT_TYPE" val="i"/>
  <p:tag name="KSO_WM_UNIT_INDEX" val="6"/>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10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2137_1*a*1"/>
  <p:tag name="KSO_WM_TEMPLATE_CATEGORY" val="diagram"/>
  <p:tag name="KSO_WM_TEMPLATE_INDEX" val="2021213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bc2444dc1d44f5b9cbe7587a9de9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cb&quot;,&quot;fill_mode&quot;:&quot;full&quot;,&quot;sacle_strategy&quot;:&quot;smart&quot;}"/>
  <p:tag name="KSO_WM_ASSEMBLE_CHIP_INDEX" val="c57436300ea942a9bee191229c3f1055"/>
  <p:tag name="KSO_WM_UNIT_SUPPORT_UNIT_TYPE" val="[&quot;d&quot;,&quot;α&quot;,&quot;β&quot;]"/>
  <p:tag name="KSO_WM_UNIT_TEXT_FILL_FORE_SCHEMECOLOR_INDEX_BRIGHTNESS" val="0"/>
  <p:tag name="KSO_WM_UNIT_TEXT_FILL_FORE_SCHEMECOLOR_INDEX" val="13"/>
  <p:tag name="KSO_WM_UNIT_TEXT_FILL_TYPE" val="1"/>
  <p:tag name="KSO_WM_TEMPLATE_ASSEMBLE_XID" val="60656f104054ed1e2fb802ca"/>
  <p:tag name="KSO_WM_TEMPLATE_ASSEMBLE_GROUPID" val="60656f104054ed1e2fb802ca"/>
</p:tagLst>
</file>

<file path=ppt/tags/tag103.xml><?xml version="1.0" encoding="utf-8"?>
<p:tagLst xmlns:p="http://schemas.openxmlformats.org/presentationml/2006/main">
  <p:tag name="KSO_WM_UNIT_VALUE" val="1692*1269"/>
  <p:tag name="KSO_WM_UNIT_HIGHLIGHT" val="0"/>
  <p:tag name="KSO_WM_UNIT_COMPATIBLE" val="0"/>
  <p:tag name="KSO_WM_UNIT_DIAGRAM_ISNUMVISUAL" val="0"/>
  <p:tag name="KSO_WM_UNIT_DIAGRAM_ISREFERUNIT" val="0"/>
  <p:tag name="KSO_WM_UNIT_TYPE" val="d"/>
  <p:tag name="KSO_WM_UNIT_INDEX" val="1"/>
  <p:tag name="KSO_WM_UNIT_ID" val="diagram20191290_1*d*1"/>
  <p:tag name="KSO_WM_TEMPLATE_CATEGORY" val="diagram"/>
  <p:tag name="KSO_WM_TEMPLATE_INDEX" val="20191290"/>
  <p:tag name="KSO_WM_UNIT_LAYERLEVEL" val="1"/>
  <p:tag name="KSO_WM_TAG_VERSION" val="1.0"/>
  <p:tag name="KSO_WM_BEAUTIFY_FLAG" val="#wm#"/>
  <p:tag name="KSO_WM_UNIT_ADJUSTLAYOUT_ID" val="18"/>
  <p:tag name="KSO_WM_UNIT_PICTURE_CLIP_FLAG" val="1"/>
  <p:tag name="KSO_WM_UNIT_COLOR_SCHEME_SHAPE_ID" val="18"/>
  <p:tag name="KSO_WM_UNIT_COLOR_SCHEME_PARENT_PAGE" val="0_1"/>
  <p:tag name="KSO_WM_UNIT_SUPPORT_UNIT_TYPE" val="[&quot;d&quot;]"/>
</p:tagLst>
</file>

<file path=ppt/tags/tag104.xml><?xml version="1.0" encoding="utf-8"?>
<p:tagLst xmlns:p="http://schemas.openxmlformats.org/presentationml/2006/main">
  <p:tag name="KSO_WM_UNIT_ISCONTENTSTITLE" val="0"/>
  <p:tag name="KSO_WM_UNIT_ISNUMDGMTITLE" val="0"/>
  <p:tag name="KSO_WM_UNIT_PRESET_TEXT" val="添加副标题"/>
  <p:tag name="KSO_WM_UNIT_NOCLEAR" val="0"/>
  <p:tag name="KSO_WM_UNIT_SHOW_EDIT_AREA_INDICATION" val="1"/>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diagram20214806_1*b*1"/>
  <p:tag name="KSO_WM_TEMPLATE_CATEGORY" val="diagram"/>
  <p:tag name="KSO_WM_TEMPLATE_INDEX" val="20214806"/>
  <p:tag name="KSO_WM_UNIT_LAYERLEVEL" val="1"/>
  <p:tag name="KSO_WM_TAG_VERSION" val="1.0"/>
  <p:tag name="KSO_WM_BEAUTIFY_FLAG" val="#wm#"/>
  <p:tag name="KSO_WM_CHIP_GROUPID" val="5f461bcef3f92eac738049c8"/>
  <p:tag name="KSO_WM_CHIP_XID" val="5f461bcef3f92eac738049c9"/>
  <p:tag name="KSO_WM_UNIT_DEC_AREA_ID" val="895738244b034ec3a1ffe59a0f9fa6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6eeab7431e844836a37431cd9d2ca6f7"/>
  <p:tag name="KSO_WM_UNIT_TEXT_FILL_FORE_SCHEMECOLOR_INDEX_BRIGHTNESS" val="-0.5"/>
  <p:tag name="KSO_WM_UNIT_TEXT_FILL_FORE_SCHEMECOLOR_INDEX" val="14"/>
  <p:tag name="KSO_WM_UNIT_TEXT_FILL_TYPE" val="1"/>
  <p:tag name="KSO_WM_TEMPLATE_ASSEMBLE_XID" val="60656fa14054ed1e2fb80da0"/>
  <p:tag name="KSO_WM_TEMPLATE_ASSEMBLE_GROUPID" val="60656fa14054ed1e2fb80da0"/>
</p:tagLst>
</file>

<file path=ppt/tags/tag105.xml><?xml version="1.0" encoding="utf-8"?>
<p:tagLst xmlns:p="http://schemas.openxmlformats.org/presentationml/2006/main">
  <p:tag name="KSO_WM_UNIT_ISCONTENTSTITLE" val="0"/>
  <p:tag name="KSO_WM_UNIT_ISNUMDGMTITLE" val="0"/>
  <p:tag name="KSO_WM_UNIT_PRESET_TEXT" val="添加副标题"/>
  <p:tag name="KSO_WM_UNIT_NOCLEAR" val="0"/>
  <p:tag name="KSO_WM_UNIT_SHOW_EDIT_AREA_INDICATION" val="1"/>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diagram20214806_1*b*1"/>
  <p:tag name="KSO_WM_TEMPLATE_CATEGORY" val="diagram"/>
  <p:tag name="KSO_WM_TEMPLATE_INDEX" val="20214806"/>
  <p:tag name="KSO_WM_UNIT_LAYERLEVEL" val="1"/>
  <p:tag name="KSO_WM_TAG_VERSION" val="1.0"/>
  <p:tag name="KSO_WM_BEAUTIFY_FLAG" val="#wm#"/>
  <p:tag name="KSO_WM_CHIP_GROUPID" val="5f461bcef3f92eac738049c8"/>
  <p:tag name="KSO_WM_CHIP_XID" val="5f461bcef3f92eac738049c9"/>
  <p:tag name="KSO_WM_UNIT_DEC_AREA_ID" val="895738244b034ec3a1ffe59a0f9fa6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6eeab7431e844836a37431cd9d2ca6f7"/>
  <p:tag name="KSO_WM_UNIT_TEXT_FILL_FORE_SCHEMECOLOR_INDEX_BRIGHTNESS" val="-0.5"/>
  <p:tag name="KSO_WM_UNIT_TEXT_FILL_FORE_SCHEMECOLOR_INDEX" val="14"/>
  <p:tag name="KSO_WM_UNIT_TEXT_FILL_TYPE" val="1"/>
  <p:tag name="KSO_WM_TEMPLATE_ASSEMBLE_XID" val="60656fa14054ed1e2fb80da0"/>
  <p:tag name="KSO_WM_TEMPLATE_ASSEMBLE_GROUPID" val="60656fa14054ed1e2fb80da0"/>
</p:tagLst>
</file>

<file path=ppt/tags/tag106.xml><?xml version="1.0" encoding="utf-8"?>
<p:tagLst xmlns:p="http://schemas.openxmlformats.org/presentationml/2006/main">
  <p:tag name="KSO_WM_UNIT_DEFAULT_FONT" val="96;102;2"/>
  <p:tag name="KSO_WM_UNIT_BLOCK" val="0"/>
  <p:tag name="KSO_WM_UNIT_DEC_AREA_ID" val="a0d2bd4ed8e947c09cd8c65b309da164"/>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22714_7*e*1"/>
  <p:tag name="KSO_WM_TEMPLATE_CATEGORY" val="custom"/>
  <p:tag name="KSO_WM_TEMPLATE_INDEX" val="20222714"/>
  <p:tag name="KSO_WM_UNIT_LAYERLEVEL" val="1"/>
  <p:tag name="KSO_WM_TAG_VERSION" val="1.0"/>
  <p:tag name="KSO_WM_BEAUTIFY_FLAG" val="#wm#"/>
  <p:tag name="KSO_WM_CHIP_GROUPID" val="619e052b56c5b5f57912a91c"/>
  <p:tag name="KSO_WM_CHIP_XID" val="619e052b56c5b5f57912a919"/>
  <p:tag name="KSO_WM_UNIT_TEXT_FILL_FORE_SCHEMECOLOR_INDEX_BRIGHTNESS" val="0"/>
  <p:tag name="KSO_WM_UNIT_TEXT_FILL_FORE_SCHEMECOLOR_INDEX" val="5"/>
  <p:tag name="KSO_WM_UNIT_TEXT_FILL_TYPE" val="1"/>
</p:tagLst>
</file>

<file path=ppt/tags/tag107.xml><?xml version="1.0" encoding="utf-8"?>
<p:tagLst xmlns:p="http://schemas.openxmlformats.org/presentationml/2006/main">
  <p:tag name="KSO_WM_BEAUTIFY_FLAG" val="#wm#"/>
  <p:tag name="KSO_WM_TEMPLATE_CATEGORY" val="diagram"/>
  <p:tag name="KSO_WM_TEMPLATE_INDEX" val="20212137"/>
  <p:tag name="KSO_WM_SLIDE_LAYOUT_INFO" val="{&quot;backgroundInfo&quot;:[{&quot;bottom&quot;:0,&quot;bottomAbs&quot;:false,&quot;left&quot;:0,&quot;leftAbs&quot;:false,&quot;right&quot;:0,&quot;rightAbs&quot;:false,&quot;top&quot;:0,&quot;topAbs&quot;:false,&quot;type&quot;:&quot;general&quot;}],&quot;id&quot;:&quot;2021-04-01T15:26:43&quot;,&quot;maxSize&quot;:{&quot;size1&quot;:62.200000000000003},&quot;minSize&quot;:{&quot;size1&quot;:37.799999999999997},&quot;normalSize&quot;:{&quot;size1&quot;:37.799999999999997},&quot;subLayout&quot;:[{&quot;id&quot;:&quot;2021-04-01T15:26:43&quot;,&quot;margin&quot;:{&quot;bottom&quot;:0.42300000786781311,&quot;left&quot;:5.9270000457763672,&quot;right&quot;:5.9270000457763672,&quot;top&quot;:2.5399999618530273},&quot;type&quot;:0},{&quot;id&quot;:&quot;2021-04-01T15:26:43&quot;,&quot;margin&quot;:{&quot;bottom&quot;:2.5399999618530273,&quot;left&quot;:5.9270000457763672,&quot;right&quot;:5.9270000457763672,&quot;top&quot;:0.42300000786781311},&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6f1c5e605d5daf04fe6054"/>
  <p:tag name="KSO_WM_SLIDE_CAN_ADD_NAVIGATION" val="1"/>
  <p:tag name="KSO_WM_SLIDE_ID" val="diagram2021213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21*396"/>
  <p:tag name="KSO_WM_SLIDE_POSITION" val="119*72"/>
  <p:tag name="KSO_WM_TAG_VERSION" val="1.0"/>
  <p:tag name="KSO_WM_SLIDE_LAYOUT" val="a_d"/>
  <p:tag name="KSO_WM_SLIDE_LAYOUT_CNT" val="1_1"/>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cm&quot;,&quot;text_direction&quot;:&quot;horizontal&quot;,&quot;chip_types&quot;:[&quot;picture&quot;,&quot;header&quot;,&quot;chart&quot;,&quot;table&quot;],&quot;support_features&quot;:[&quot;collage&quot;]},{&quot;fill_id&quot;:&quot;c86341e0359e401ea0b786310bd97fc1&quot;,&quot;fill_align&quot;:&quot;ct&quot;,&quot;text_align&quot;:&quot;cm&quot;,&quot;text_direction&quot;:&quot;horizontal&quot;,&quot;chip_types&quot;:[&quot;text&quot;,&quot;picture&quot;,&quot;chart&quot;,&quot;table&quot;],&quot;support_features&quot;:[&quot;collage&quot;]}]]"/>
  <p:tag name="KSO_WM_CHIP_GROUPID" val="5e6f1c5e605d5daf04fe6053"/>
  <p:tag name="KSO_WM_SLIDE_BK_DARK_LIGHT" val="2"/>
  <p:tag name="KSO_WM_SLIDE_BACKGROUND_TYPE" val="general"/>
  <p:tag name="KSO_WM_SLIDE_SUPPORT_FEATURE_TYPE" val="1"/>
  <p:tag name="KSO_WM_TEMPLATE_ASSEMBLE_XID" val="60656f104054ed1e2fb802ca"/>
  <p:tag name="KSO_WM_TEMPLATE_ASSEMBLE_GROUPID" val="60656f104054ed1e2fb802ca"/>
  <p:tag name="KSO_WM_SPECIAL_SOURCE" val="bdnull"/>
</p:tagLst>
</file>

<file path=ppt/tags/tag108.xml><?xml version="1.0" encoding="utf-8"?>
<p:tagLst xmlns:p="http://schemas.openxmlformats.org/presentationml/2006/main">
  <p:tag name="KSO_WM_UNIT_TYPE" val="j"/>
  <p:tag name="KSO_WM_UNIT_PLACING_PICTURE_USER_VIEWPORT" val="{&quot;height&quot;:746,&quot;width&quot;:1715}"/>
</p:tagLst>
</file>

<file path=ppt/tags/tag10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xml><?xml version="1.0" encoding="utf-8"?>
<p:tagLst xmlns:p="http://schemas.openxmlformats.org/presentationml/2006/main">
  <p:tag name="KSO_WM_BEAUTIFY_FLAG" val="#wm#"/>
  <p:tag name="KSO_WM_TEMPLATE_CATEGORY" val="diagram"/>
  <p:tag name="KSO_WM_TEMPLATE_INDEX" val="20214806"/>
  <p:tag name="KSO_WM_SLIDE_LAYOUT_INFO" val="{&quot;backgroundInfo&quot;:[{&quot;bottom&quot;:0,&quot;bottomAbs&quot;:false,&quot;left&quot;:0,&quot;leftAbs&quot;:false,&quot;right&quot;:0,&quot;rightAbs&quot;:false,&quot;top&quot;:0,&quot;topAbs&quot;:false,&quot;type&quot;:&quot;general&quot;}],&quot;direction&quot;:1,&quot;id&quot;:&quot;2021-04-01T15:56:22&quot;,&quot;maxSize&quot;:{&quot;size1&quot;:37.499979652444985},&quot;minSize&quot;:{&quot;size1&quot;:27.499979652444988},&quot;normalSize&quot;:{&quot;size1&quot;:35.781229652444985},&quot;subLayout&quot;:[{&quot;id&quot;:&quot;2021-04-01T15:56:22&quot;,&quot;margin&quot;:{&quot;bottom&quot;:5.9270000457763672,&quot;left&quot;:1.6929999589920044,&quot;right&quot;:0.42300000786781311,&quot;top&quot;:5.9270000457763672},&quot;type&quot;:0},{&quot;id&quot;:&quot;2021-04-01T15:56:22&quot;,&quot;margin&quot;:{&quot;bottom&quot;:2.5399999618530273,&quot;left&quot;:0.84700000286102295,&quot;right&quot;:1.6929999589920044,&quot;top&quot;:2.5399999618530273},&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efe48605d5daf04fe5f98"/>
  <p:tag name="KSO_WM_SLIDE_ID" val="diagram2021480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24"/>
  <p:tag name="KSO_WM_SLIDE_POSITION" val="48*108"/>
  <p:tag name="KSO_WM_TAG_VERSION" val="1.0"/>
  <p:tag name="KSO_WM_SLIDE_LAYOUT" val="a_b_d"/>
  <p:tag name="KSO_WM_SLIDE_LAYOUT_CNT" val="1_1_1"/>
  <p:tag name="KSO_WM_CHIP_FILLPROP" val="[[{&quot;text_align&quot;:&quot;lm&quot;,&quot;text_direction&quot;:&quot;horizontal&quot;,&quot;support_big_font&quot;:false,&quot;fill_id&quot;:&quot;1225534b603643f5a414df89499311b9&quot;,&quot;fill_align&quot;:&quot;rm&quot;,&quot;chip_types&quot;:[&quot;text&quot;,&quot;header&quot;]},{&quot;text_align&quot;:&quot;lm&quot;,&quot;text_direction&quot;:&quot;horizontal&quot;,&quot;support_features&quot;:[&quot;collage&quot;,&quot;carousel&quot;,&quot;creativecrop&quot;],&quot;support_big_font&quot;:false,&quot;fill_id&quot;:&quot;a5cde0e7e9ca4a5fabf022e041870535&quot;,&quot;fill_align&quot;:&quot;lm&quot;,&quot;chip_types&quot;:[&quot;diagram&quot;,&quot;pictext&quot;,&quot;text&quot;,&quot;picture&quot;,&quot;chart&quot;,&quot;table&quot;,&quot;video&quot;]}]]"/>
  <p:tag name="KSO_WM_CHIP_DECFILLPROP" val="[]"/>
  <p:tag name="KSO_WM_CHIP_GROUPID" val="5e6efe48605d5daf04fe5f97"/>
  <p:tag name="KSO_WM_SLIDE_BK_DARK_LIGHT" val="2"/>
  <p:tag name="KSO_WM_SLIDE_BACKGROUND_TYPE" val="general"/>
  <p:tag name="KSO_WM_SLIDE_SUPPORT_FEATURE_TYPE" val="7"/>
  <p:tag name="KSO_WM_TEMPLATE_ASSEMBLE_XID" val="60656fa14054ed1e2fb80da0"/>
  <p:tag name="KSO_WM_TEMPLATE_ASSEMBLE_GROUPID" val="60656fa14054ed1e2fb80da0"/>
  <p:tag name="KSO_WM_SPECIAL_SOURCE" val="bdnull"/>
</p:tagLst>
</file>

<file path=ppt/tags/tag110.xml><?xml version="1.0" encoding="utf-8"?>
<p:tagLst xmlns:p="http://schemas.openxmlformats.org/presentationml/2006/main">
  <p:tag name="KSO_WM_UNIT_BLOCK" val="0"/>
  <p:tag name="KSO_WM_UNIT_SM_LIMIT_TYPE" val="1"/>
  <p:tag name="KSO_WM_UNIT_DEC_AREA_ID" val="da76a0dea3384520b4aa815a417c9477"/>
  <p:tag name="KSO_WM_UNIT_HIGHLIGHT" val="0"/>
  <p:tag name="KSO_WM_UNIT_COMPATIBLE" val="0"/>
  <p:tag name="KSO_WM_UNIT_DIAGRAM_ISNUMVISUAL" val="0"/>
  <p:tag name="KSO_WM_UNIT_DIAGRAM_ISREFERUNIT" val="0"/>
  <p:tag name="KSO_WM_UNIT_TYPE" val="i"/>
  <p:tag name="KSO_WM_UNIT_INDEX" val="2"/>
  <p:tag name="KSO_WM_UNIT_ID" val="diagram20212370_1*i*2"/>
  <p:tag name="KSO_WM_TEMPLATE_CATEGORY" val="diagram"/>
  <p:tag name="KSO_WM_TEMPLATE_INDEX" val="20212370"/>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2944e945e1f15ec24fd3ab"/>
  <p:tag name="KSO_WM_CHIP_XID" val="5f2944e945e1f15ec24fd3a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30"/>
  <p:tag name="KSO_WM_TEMPLATE_ASSEMBLE_XID" val="60656f4c4054ed1e2fb80756"/>
  <p:tag name="KSO_WM_TEMPLATE_ASSEMBLE_GROUPID" val="60656f4c4054ed1e2fb80756"/>
</p:tagLst>
</file>

<file path=ppt/tags/tag111.xml><?xml version="1.0" encoding="utf-8"?>
<p:tagLst xmlns:p="http://schemas.openxmlformats.org/presentationml/2006/main">
  <p:tag name="KSO_WM_UNIT_BLOCK" val="0"/>
  <p:tag name="KSO_WM_UNIT_SM_LIMIT_TYPE" val="2"/>
  <p:tag name="KSO_WM_UNIT_DEC_AREA_ID" val="f4c9c6fec23f4359982bc4d5cad12fd0"/>
  <p:tag name="KSO_WM_UNIT_HIGHLIGHT" val="0"/>
  <p:tag name="KSO_WM_UNIT_COMPATIBLE" val="0"/>
  <p:tag name="KSO_WM_UNIT_DIAGRAM_ISNUMVISUAL" val="0"/>
  <p:tag name="KSO_WM_UNIT_DIAGRAM_ISREFERUNIT" val="0"/>
  <p:tag name="KSO_WM_UNIT_TYPE" val="i"/>
  <p:tag name="KSO_WM_UNIT_INDEX" val="3"/>
  <p:tag name="KSO_WM_UNIT_ID" val="diagram20212370_1*i*3"/>
  <p:tag name="KSO_WM_TEMPLATE_CATEGORY" val="diagram"/>
  <p:tag name="KSO_WM_TEMPLATE_INDEX" val="2021237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2944e945e1f15ec24fd3ab"/>
  <p:tag name="KSO_WM_CHIP_XID" val="5f2944e945e1f15ec24fd3ac"/>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306"/>
  <p:tag name="KSO_WM_TEMPLATE_ASSEMBLE_XID" val="60656f4c4054ed1e2fb80756"/>
  <p:tag name="KSO_WM_TEMPLATE_ASSEMBLE_GROUPID" val="60656f4c4054ed1e2fb80756"/>
</p:tagLst>
</file>

<file path=ppt/tags/tag112.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2370_1*a*1"/>
  <p:tag name="KSO_WM_TEMPLATE_CATEGORY" val="diagram"/>
  <p:tag name="KSO_WM_TEMPLATE_INDEX" val="2021237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e86aefc9caa4df58257184dde0b65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656597b90e04e6fb8f11619d22d2399"/>
  <p:tag name="KSO_WM_UNIT_TEXT_FILL_FORE_SCHEMECOLOR_INDEX_BRIGHTNESS" val="0"/>
  <p:tag name="KSO_WM_UNIT_TEXT_FILL_FORE_SCHEMECOLOR_INDEX" val="13"/>
  <p:tag name="KSO_WM_UNIT_TEXT_FILL_TYPE" val="1"/>
  <p:tag name="KSO_WM_TEMPLATE_ASSEMBLE_XID" val="60656f4c4054ed1e2fb80756"/>
  <p:tag name="KSO_WM_TEMPLATE_ASSEMBLE_GROUPID" val="60656f4c4054ed1e2fb80756"/>
</p:tagLst>
</file>

<file path=ppt/tags/tag11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70_1*f*1"/>
  <p:tag name="KSO_WM_TEMPLATE_CATEGORY" val="diagram"/>
  <p:tag name="KSO_WM_TEMPLATE_INDEX" val="20212370"/>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1b74d8a304364305bce821b241da831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7d38d6e0c6c45df8e514de7a9645416"/>
  <p:tag name="KSO_WM_UNIT_SUPPORT_BIG_FONT" val="1"/>
  <p:tag name="KSO_WM_UNIT_TEXT_FILL_FORE_SCHEMECOLOR_INDEX_BRIGHTNESS" val="0.25"/>
  <p:tag name="KSO_WM_UNIT_TEXT_FILL_FORE_SCHEMECOLOR_INDEX" val="13"/>
  <p:tag name="KSO_WM_UNIT_TEXT_FILL_TYPE" val="1"/>
  <p:tag name="KSO_WM_TEMPLATE_ASSEMBLE_XID" val="60656f4c4054ed1e2fb80756"/>
  <p:tag name="KSO_WM_TEMPLATE_ASSEMBLE_GROUPID" val="60656f4c4054ed1e2fb80756"/>
</p:tagLst>
</file>

<file path=ppt/tags/tag114.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2370_1*a*1"/>
  <p:tag name="KSO_WM_TEMPLATE_CATEGORY" val="diagram"/>
  <p:tag name="KSO_WM_TEMPLATE_INDEX" val="2021237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e86aefc9caa4df58257184dde0b65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656597b90e04e6fb8f11619d22d2399"/>
  <p:tag name="KSO_WM_UNIT_TEXT_FILL_FORE_SCHEMECOLOR_INDEX_BRIGHTNESS" val="0"/>
  <p:tag name="KSO_WM_UNIT_TEXT_FILL_FORE_SCHEMECOLOR_INDEX" val="13"/>
  <p:tag name="KSO_WM_UNIT_TEXT_FILL_TYPE" val="1"/>
  <p:tag name="KSO_WM_TEMPLATE_ASSEMBLE_XID" val="60656f4c4054ed1e2fb80756"/>
  <p:tag name="KSO_WM_TEMPLATE_ASSEMBLE_GROUPID" val="60656f4c4054ed1e2fb80756"/>
</p:tagLst>
</file>

<file path=ppt/tags/tag115.xml><?xml version="1.0" encoding="utf-8"?>
<p:tagLst xmlns:p="http://schemas.openxmlformats.org/presentationml/2006/main">
  <p:tag name="KSO_WM_BEAUTIFY_FLAG" val="#wm#"/>
  <p:tag name="KSO_WM_TEMPLATE_CATEGORY" val="diagram"/>
  <p:tag name="KSO_WM_TEMPLATE_INDEX" val="20212137"/>
  <p:tag name="KSO_WM_SLIDE_LAYOUT_INFO" val="{&quot;backgroundInfo&quot;:[{&quot;bottom&quot;:0,&quot;bottomAbs&quot;:false,&quot;left&quot;:0,&quot;leftAbs&quot;:false,&quot;right&quot;:0,&quot;rightAbs&quot;:false,&quot;top&quot;:0,&quot;topAbs&quot;:false,&quot;type&quot;:&quot;general&quot;}],&quot;id&quot;:&quot;2021-04-01T15:26:43&quot;,&quot;maxSize&quot;:{&quot;size1&quot;:62.200000000000003},&quot;minSize&quot;:{&quot;size1&quot;:37.799999999999997},&quot;normalSize&quot;:{&quot;size1&quot;:37.799999999999997},&quot;subLayout&quot;:[{&quot;id&quot;:&quot;2021-04-01T15:26:43&quot;,&quot;margin&quot;:{&quot;bottom&quot;:0.42300000786781311,&quot;left&quot;:5.9270000457763672,&quot;right&quot;:5.9270000457763672,&quot;top&quot;:2.5399999618530273},&quot;type&quot;:0},{&quot;id&quot;:&quot;2021-04-01T15:26:43&quot;,&quot;margin&quot;:{&quot;bottom&quot;:2.5399999618530273,&quot;left&quot;:5.9270000457763672,&quot;right&quot;:5.9270000457763672,&quot;top&quot;:0.42300000786781311},&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6f1c5e605d5daf04fe6054"/>
  <p:tag name="KSO_WM_SLIDE_CAN_ADD_NAVIGATION" val="1"/>
  <p:tag name="KSO_WM_SLIDE_ID" val="diagram2021213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21*396"/>
  <p:tag name="KSO_WM_SLIDE_POSITION" val="119*72"/>
  <p:tag name="KSO_WM_TAG_VERSION" val="1.0"/>
  <p:tag name="KSO_WM_SLIDE_LAYOUT" val="a_d"/>
  <p:tag name="KSO_WM_SLIDE_LAYOUT_CNT" val="1_1"/>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cm&quot;,&quot;text_direction&quot;:&quot;horizontal&quot;,&quot;chip_types&quot;:[&quot;picture&quot;,&quot;header&quot;,&quot;chart&quot;,&quot;table&quot;],&quot;support_features&quot;:[&quot;collage&quot;]},{&quot;fill_id&quot;:&quot;c86341e0359e401ea0b786310bd97fc1&quot;,&quot;fill_align&quot;:&quot;ct&quot;,&quot;text_align&quot;:&quot;cm&quot;,&quot;text_direction&quot;:&quot;horizontal&quot;,&quot;chip_types&quot;:[&quot;text&quot;,&quot;picture&quot;,&quot;chart&quot;,&quot;table&quot;],&quot;support_features&quot;:[&quot;collage&quot;]}]]"/>
  <p:tag name="KSO_WM_CHIP_GROUPID" val="5e6f1c5e605d5daf04fe6053"/>
  <p:tag name="KSO_WM_SLIDE_BK_DARK_LIGHT" val="2"/>
  <p:tag name="KSO_WM_SLIDE_BACKGROUND_TYPE" val="general"/>
  <p:tag name="KSO_WM_SLIDE_SUPPORT_FEATURE_TYPE" val="1"/>
  <p:tag name="KSO_WM_TEMPLATE_ASSEMBLE_XID" val="60656f104054ed1e2fb802ca"/>
  <p:tag name="KSO_WM_TEMPLATE_ASSEMBLE_GROUPID" val="60656f104054ed1e2fb802ca"/>
  <p:tag name="KSO_WM_SPECIAL_SOURCE" val="bdnull"/>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60656e884054ed1e2fb7faec"/>
  <p:tag name="KSO_WM_TEMPLATE_ASSEMBLE_GROUPID" val="60656e884054ed1e2fb7faec"/>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60656e884054ed1e2fb7faec"/>
  <p:tag name="KSO_WM_TEMPLATE_ASSEMBLE_GROUPID" val="60656e884054ed1e2fb7faec"/>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60656e884054ed1e2fb7faec"/>
  <p:tag name="KSO_WM_TEMPLATE_ASSEMBLE_GROUPID" val="60656e884054ed1e2fb7faec"/>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60656e884054ed1e2fb7faec"/>
  <p:tag name="KSO_WM_TEMPLATE_ASSEMBLE_GROUPID" val="60656e884054ed1e2fb7faec"/>
</p:tagLst>
</file>

<file path=ppt/tags/tag12.xml><?xml version="1.0" encoding="utf-8"?>
<p:tagLst xmlns:p="http://schemas.openxmlformats.org/presentationml/2006/main">
  <p:tag name="KSO_WM_UNIT_PLACING_PICTURE_USER_VIEWPORT" val="{&quot;height&quot;:8140,&quot;width&quot;:19200}"/>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60656e884054ed1e2fb7faec"/>
  <p:tag name="KSO_WM_TEMPLATE_ASSEMBLE_GROUPID" val="60656e884054ed1e2fb7faec"/>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e884054ed1e2fb7faec"/>
  <p:tag name="KSO_WM_TEMPLATE_ASSEMBLE_GROUPID" val="60656e884054ed1e2fb7faec"/>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e884054ed1e2fb7faec"/>
  <p:tag name="KSO_WM_TEMPLATE_ASSEMBLE_GROUPID" val="60656e884054ed1e2fb7faec"/>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a5afc18e93b046b7a5e21a24f4b14aa0"/>
  <p:tag name="KSO_WM_UNIT_DECORATE_INFO" val="{&quot;DecorateInfoH&quot;:{&quot;IsAbs&quot;:true},&quot;DecorateInfoW&quot;:{&quot;IsAbs&quot;:true},&quot;DecorateInfoX&quot;:{&quot;IsAbs&quot;:true,&quot;Pos&quot;:1},&quot;DecorateInfoY&quot;:{&quot;IsAbs&quot;:true,&quot;Pos&quot;:1},&quot;ReferentInfo&quot;:{&quot;Id&quot;:&quot;2310885a3447419cad22d92fbd8299d2&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60656e884054ed1e2fb7faec"/>
  <p:tag name="KSO_WM_TEMPLATE_ASSEMBLE_GROUPID" val="60656e884054ed1e2fb7faec"/>
</p:tagLst>
</file>

<file path=ppt/tags/tag126.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310885a3447419cad22d92fbd8299d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d566cdac475490fa4dce2ba2e6381f5"/>
  <p:tag name="KSO_WM_UNIT_SUPPORT_BIG_FONT" val="1"/>
  <p:tag name="KSO_WM_UNIT_TEXT_FILL_FORE_SCHEMECOLOR_INDEX_BRIGHTNESS" val="0"/>
  <p:tag name="KSO_WM_UNIT_TEXT_FILL_FORE_SCHEMECOLOR_INDEX" val="13"/>
  <p:tag name="KSO_WM_UNIT_TEXT_FILL_TYPE" val="1"/>
  <p:tag name="KSO_WM_TEMPLATE_ASSEMBLE_XID" val="60656e884054ed1e2fb7faec"/>
  <p:tag name="KSO_WM_TEMPLATE_ASSEMBLE_GROUPID" val="60656e884054ed1e2fb7faec"/>
</p:tagLst>
</file>

<file path=ppt/tags/tag12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e1f701cd4b3f4f4ebbd92e0c7a02b73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ba731373ac44410b77fbaa89d95202d"/>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60656e884054ed1e2fb7faec"/>
  <p:tag name="KSO_WM_TEMPLATE_ASSEMBLE_GROUPID" val="60656e884054ed1e2fb7faec"/>
</p:tagLst>
</file>

<file path=ppt/tags/tag128.xml><?xml version="1.0" encoding="utf-8"?>
<p:tagLst xmlns:p="http://schemas.openxmlformats.org/presentationml/2006/main">
  <p:tag name="KSO_WM_UNIT_PLACING_PICTURE_USER_VIEWPORT" val="{&quot;height&quot;:746,&quot;width&quot;:1715}"/>
</p:tagLst>
</file>

<file path=ppt/tags/tag129.xml><?xml version="1.0" encoding="utf-8"?>
<p:tagLst xmlns:p="http://schemas.openxmlformats.org/presentationml/2006/main">
  <p:tag name="KSO_WM_BEAUTIFY_FLAG" val="#wm#"/>
  <p:tag name="KSO_WM_TEMPLATE_CATEGORY" val="diagram"/>
  <p:tag name="KSO_WM_TEMPLATE_INDEX" val="20209028"/>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d9ea781ee359a788b1e00"/>
  <p:tag name="KSO_WM_SLIDE_CAN_ADD_NAVIGATION" val="1"/>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SLIDE_LAYOUT" val="a_f"/>
  <p:tag name="KSO_WM_SLIDE_LAYOUT_CNT" val="1_1"/>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CHIP_GROUPID" val="5efd9ea781ee359a788b1dff"/>
  <p:tag name="KSO_WM_SLIDE_BK_DARK_LIGHT" val="2"/>
  <p:tag name="KSO_WM_SLIDE_BACKGROUND_TYPE" val="general"/>
  <p:tag name="KSO_WM_SLIDE_SUPPORT_FEATURE_TYPE" val="0"/>
  <p:tag name="KSO_WM_TEMPLATE_ASSEMBLE_XID" val="60656e884054ed1e2fb7faec"/>
  <p:tag name="KSO_WM_TEMPLATE_ASSEMBLE_GROUPID" val="60656e884054ed1e2fb7faec"/>
  <p:tag name="KSO_WM_SPECIAL_SOURCE" val="bdnull"/>
  <p:tag name="KSO_WM_SLIDE_LAYOUT_INFO" val="{&quot;backgroundInfo&quot;:[{&quot;bottom&quot;:0,&quot;bottomAbs&quot;:false,&quot;left&quot;:0,&quot;leftAbs&quot;:false,&quot;right&quot;:0,&quot;rightAbs&quot;:false,&quot;top&quot;:0,&quot;topAbs&quot;:false,&quot;type&quot;:&quot;general&quot;}],&quot;id&quot;:&quot;2021-04-01T15:04:58&quot;,&quot;maxSize&quot;:{&quot;size1&quot;:37.33322320161042},&quot;minSize&quot;:{&quot;size1&quot;:28.433223201610424},&quot;normalSize&quot;:{&quot;size1&quot;:37.333038016425235},&quot;subLayout&quot;:[{&quot;id&quot;:&quot;2021-04-01T15:04:58&quot;,&quot;margin&quot;:{&quot;bottom&quot;:0,&quot;left&quot;:5.502999782562256,&quot;right&quot;:5.927000999450684,&quot;top&quot;:3.809999942779541},&quot;type&quot;:0},{&quot;id&quot;:&quot;2021-04-01T15:04:58&quot;,&quot;margin&quot;:{&quot;bottom&quot;:3.38700008392334,&quot;left&quot;:5.502999782562256,&quot;right&quot;:5.927000999450684,&quot;top&quot;:1.6929999589920044},&quot;type&quot;:0}],&quot;type&quot;:0}"/>
  <p:tag name="KSO_WM_CHIP_DECFILLPROP" val="[]"/>
</p:tagLst>
</file>

<file path=ppt/tags/tag13.xml><?xml version="1.0" encoding="utf-8"?>
<p:tagLst xmlns:p="http://schemas.openxmlformats.org/presentationml/2006/main">
  <p:tag name="KSO_WM_UNIT_TYPE" val="j"/>
  <p:tag name="KSO_WM_UNIT_PLACING_PICTURE_USER_VIEWPORT" val="{&quot;height&quot;:746,&quot;width&quot;:1715}"/>
</p:tagLst>
</file>

<file path=ppt/tags/tag130.xml><?xml version="1.0" encoding="utf-8"?>
<p:tagLst xmlns:p="http://schemas.openxmlformats.org/presentationml/2006/main">
  <p:tag name="KSO_WM_UNIT_PLACING_PICTURE_USER_VIEWPORT" val="{&quot;height&quot;:746,&quot;width&quot;:1715}"/>
</p:tagLst>
</file>

<file path=ppt/tags/tag13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13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13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13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13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13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137.xml><?xml version="1.0" encoding="utf-8"?>
<p:tagLst xmlns:p="http://schemas.openxmlformats.org/presentationml/2006/main">
  <p:tag name="KSO_WM_SPECIAL_SOURCE" val="bdnull"/>
</p:tagLst>
</file>

<file path=ppt/tags/tag13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9.xml><?xml version="1.0" encoding="utf-8"?>
<p:tagLst xmlns:p="http://schemas.openxmlformats.org/presentationml/2006/main">
  <p:tag name="KSO_WM_UNIT_BLOCK" val="0"/>
  <p:tag name="KSO_WM_UNIT_SM_LIMIT_TYPE" val="1"/>
  <p:tag name="KSO_WM_UNIT_DEC_AREA_ID" val="da76a0dea3384520b4aa815a417c9477"/>
  <p:tag name="KSO_WM_UNIT_HIGHLIGHT" val="0"/>
  <p:tag name="KSO_WM_UNIT_COMPATIBLE" val="0"/>
  <p:tag name="KSO_WM_UNIT_DIAGRAM_ISNUMVISUAL" val="0"/>
  <p:tag name="KSO_WM_UNIT_DIAGRAM_ISREFERUNIT" val="0"/>
  <p:tag name="KSO_WM_UNIT_TYPE" val="i"/>
  <p:tag name="KSO_WM_UNIT_INDEX" val="2"/>
  <p:tag name="KSO_WM_UNIT_ID" val="diagram20212370_1*i*2"/>
  <p:tag name="KSO_WM_TEMPLATE_CATEGORY" val="diagram"/>
  <p:tag name="KSO_WM_TEMPLATE_INDEX" val="20212370"/>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2944e945e1f15ec24fd3ab"/>
  <p:tag name="KSO_WM_CHIP_XID" val="5f2944e945e1f15ec24fd3a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30"/>
  <p:tag name="KSO_WM_TEMPLATE_ASSEMBLE_XID" val="60656f4c4054ed1e2fb80756"/>
  <p:tag name="KSO_WM_TEMPLATE_ASSEMBLE_GROUPID" val="60656f4c4054ed1e2fb80756"/>
</p:tagLst>
</file>

<file path=ppt/tags/tag1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40.xml><?xml version="1.0" encoding="utf-8"?>
<p:tagLst xmlns:p="http://schemas.openxmlformats.org/presentationml/2006/main">
  <p:tag name="KSO_WM_UNIT_BLOCK" val="0"/>
  <p:tag name="KSO_WM_UNIT_SM_LIMIT_TYPE" val="2"/>
  <p:tag name="KSO_WM_UNIT_DEC_AREA_ID" val="f4c9c6fec23f4359982bc4d5cad12fd0"/>
  <p:tag name="KSO_WM_UNIT_HIGHLIGHT" val="0"/>
  <p:tag name="KSO_WM_UNIT_COMPATIBLE" val="0"/>
  <p:tag name="KSO_WM_UNIT_DIAGRAM_ISNUMVISUAL" val="0"/>
  <p:tag name="KSO_WM_UNIT_DIAGRAM_ISREFERUNIT" val="0"/>
  <p:tag name="KSO_WM_UNIT_TYPE" val="i"/>
  <p:tag name="KSO_WM_UNIT_INDEX" val="3"/>
  <p:tag name="KSO_WM_UNIT_ID" val="diagram20212370_1*i*3"/>
  <p:tag name="KSO_WM_TEMPLATE_CATEGORY" val="diagram"/>
  <p:tag name="KSO_WM_TEMPLATE_INDEX" val="2021237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2944e945e1f15ec24fd3ab"/>
  <p:tag name="KSO_WM_CHIP_XID" val="5f2944e945e1f15ec24fd3ac"/>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306"/>
  <p:tag name="KSO_WM_TEMPLATE_ASSEMBLE_XID" val="60656f4c4054ed1e2fb80756"/>
  <p:tag name="KSO_WM_TEMPLATE_ASSEMBLE_GROUPID" val="60656f4c4054ed1e2fb80756"/>
</p:tagLst>
</file>

<file path=ppt/tags/tag141.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2370_1*a*1"/>
  <p:tag name="KSO_WM_TEMPLATE_CATEGORY" val="diagram"/>
  <p:tag name="KSO_WM_TEMPLATE_INDEX" val="2021237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e86aefc9caa4df58257184dde0b65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656597b90e04e6fb8f11619d22d2399"/>
  <p:tag name="KSO_WM_UNIT_TEXT_FILL_FORE_SCHEMECOLOR_INDEX_BRIGHTNESS" val="0"/>
  <p:tag name="KSO_WM_UNIT_TEXT_FILL_FORE_SCHEMECOLOR_INDEX" val="13"/>
  <p:tag name="KSO_WM_UNIT_TEXT_FILL_TYPE" val="1"/>
  <p:tag name="KSO_WM_TEMPLATE_ASSEMBLE_XID" val="60656f4c4054ed1e2fb80756"/>
  <p:tag name="KSO_WM_TEMPLATE_ASSEMBLE_GROUPID" val="60656f4c4054ed1e2fb80756"/>
</p:tagLst>
</file>

<file path=ppt/tags/tag14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70_1*f*1"/>
  <p:tag name="KSO_WM_TEMPLATE_CATEGORY" val="diagram"/>
  <p:tag name="KSO_WM_TEMPLATE_INDEX" val="20212370"/>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1b74d8a304364305bce821b241da831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7d38d6e0c6c45df8e514de7a9645416"/>
  <p:tag name="KSO_WM_UNIT_SUPPORT_BIG_FONT" val="1"/>
  <p:tag name="KSO_WM_UNIT_TEXT_FILL_FORE_SCHEMECOLOR_INDEX_BRIGHTNESS" val="0.25"/>
  <p:tag name="KSO_WM_UNIT_TEXT_FILL_FORE_SCHEMECOLOR_INDEX" val="13"/>
  <p:tag name="KSO_WM_UNIT_TEXT_FILL_TYPE" val="1"/>
  <p:tag name="KSO_WM_TEMPLATE_ASSEMBLE_XID" val="60656f4c4054ed1e2fb80756"/>
  <p:tag name="KSO_WM_TEMPLATE_ASSEMBLE_GROUPID" val="60656f4c4054ed1e2fb80756"/>
</p:tagLst>
</file>

<file path=ppt/tags/tag143.xml><?xml version="1.0" encoding="utf-8"?>
<p:tagLst xmlns:p="http://schemas.openxmlformats.org/presentationml/2006/main">
  <p:tag name="KSO_WM_UNIT_PLACING_PICTURE_USER_VIEWPORT" val="{&quot;height&quot;:746,&quot;width&quot;:1715}"/>
  <p:tag name="KSO_WM_UNIT_TYPE" val="j"/>
</p:tagLst>
</file>

<file path=ppt/tags/tag144.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2370_1*a*1"/>
  <p:tag name="KSO_WM_TEMPLATE_CATEGORY" val="diagram"/>
  <p:tag name="KSO_WM_TEMPLATE_INDEX" val="2021237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e86aefc9caa4df58257184dde0b65a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656597b90e04e6fb8f11619d22d2399"/>
  <p:tag name="KSO_WM_UNIT_TEXT_FILL_FORE_SCHEMECOLOR_INDEX_BRIGHTNESS" val="0"/>
  <p:tag name="KSO_WM_UNIT_TEXT_FILL_FORE_SCHEMECOLOR_INDEX" val="13"/>
  <p:tag name="KSO_WM_UNIT_TEXT_FILL_TYPE" val="1"/>
  <p:tag name="KSO_WM_TEMPLATE_ASSEMBLE_XID" val="60656f4c4054ed1e2fb80756"/>
  <p:tag name="KSO_WM_TEMPLATE_ASSEMBLE_GROUPID" val="60656f4c4054ed1e2fb80756"/>
</p:tagLst>
</file>

<file path=ppt/tags/tag145.xml><?xml version="1.0" encoding="utf-8"?>
<p:tagLst xmlns:p="http://schemas.openxmlformats.org/presentationml/2006/main">
  <p:tag name="KSO_WM_SPECIAL_SOURCE" val="bdnull"/>
</p:tagLst>
</file>

<file path=ppt/tags/tag146.xml><?xml version="1.0" encoding="utf-8"?>
<p:tagLst xmlns:p="http://schemas.openxmlformats.org/presentationml/2006/main">
  <p:tag name="KSO_WM_UNIT_PLACING_PICTURE_USER_VIEWPORT" val="{&quot;height&quot;:746,&quot;width&quot;:1715}"/>
  <p:tag name="KSO_WM_UNIT_TYPE" val="j"/>
</p:tagLst>
</file>

<file path=ppt/tags/tag147.xml><?xml version="1.0" encoding="utf-8"?>
<p:tagLst xmlns:p="http://schemas.openxmlformats.org/presentationml/2006/main">
  <p:tag name="KSO_WM_UNIT_TABLE_BEAUTIFY" val="smartTable{de5018a5-b446-48c4-87c6-f20d83314880}"/>
  <p:tag name="KSO_WM_BEAUTIFY_FLAG" val="#wm#"/>
  <p:tag name="KSO_WM_UNIT_TYPE" val="β"/>
  <p:tag name="TABLE_SKINIDX" val="0"/>
  <p:tag name="TABLE_COLORIDX" val="5"/>
  <p:tag name="TABLE_ENDDRAG_ORIGIN_RECT" val="817*419"/>
  <p:tag name="TABLE_ENDDRAG_RECT" val="53*107*817*419"/>
  <p:tag name="TABLE_EMPHASIZE_COLOR" val="6403976"/>
  <p:tag name="TABLE_COLOR_RGB" val="0x000000*0xFFFFFF*0x212121*0xFFFFFF*0x61B788*0xE2EBB2*0x6DC89D*0x6DBD80*0xB8E2D8*0xAACE84"/>
</p:tagLst>
</file>

<file path=ppt/tags/tag148.xml><?xml version="1.0" encoding="utf-8"?>
<p:tagLst xmlns:p="http://schemas.openxmlformats.org/presentationml/2006/main">
  <p:tag name="KSO_WM_SPECIAL_SOURCE" val="bdnull"/>
</p:tagLst>
</file>

<file path=ppt/tags/tag149.xml><?xml version="1.0" encoding="utf-8"?>
<p:tagLst xmlns:p="http://schemas.openxmlformats.org/presentationml/2006/main">
  <p:tag name="KSO_WM_UNIT_TYPE" val="j"/>
  <p:tag name="KSO_WM_UNIT_PLACING_PICTURE_USER_VIEWPORT" val="{&quot;height&quot;:746,&quot;width&quot;:1715}"/>
</p:tagLst>
</file>

<file path=ppt/tags/tag15.xml><?xml version="1.0" encoding="utf-8"?>
<p:tagLst xmlns:p="http://schemas.openxmlformats.org/presentationml/2006/main">
  <p:tag name="KSO_WM_UNIT_TYPE" val="j"/>
  <p:tag name="KSO_WM_UNIT_PLACING_PICTURE_USER_VIEWPORT" val="{&quot;height&quot;:746,&quot;width&quot;:1715}"/>
</p:tagLst>
</file>

<file path=ppt/tags/tag15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2137_1*a*1"/>
  <p:tag name="KSO_WM_TEMPLATE_CATEGORY" val="diagram"/>
  <p:tag name="KSO_WM_TEMPLATE_INDEX" val="2021213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bc2444dc1d44f5b9cbe7587a9de9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cb&quot;,&quot;fill_mode&quot;:&quot;full&quot;,&quot;sacle_strategy&quot;:&quot;smart&quot;}"/>
  <p:tag name="KSO_WM_ASSEMBLE_CHIP_INDEX" val="c57436300ea942a9bee191229c3f1055"/>
  <p:tag name="KSO_WM_UNIT_SUPPORT_UNIT_TYPE" val="[&quot;d&quot;,&quot;α&quot;,&quot;β&quot;]"/>
  <p:tag name="KSO_WM_UNIT_TEXT_FILL_FORE_SCHEMECOLOR_INDEX_BRIGHTNESS" val="0"/>
  <p:tag name="KSO_WM_UNIT_TEXT_FILL_FORE_SCHEMECOLOR_INDEX" val="13"/>
  <p:tag name="KSO_WM_UNIT_TEXT_FILL_TYPE" val="1"/>
  <p:tag name="KSO_WM_TEMPLATE_ASSEMBLE_XID" val="60656f104054ed1e2fb802ca"/>
  <p:tag name="KSO_WM_TEMPLATE_ASSEMBLE_GROUPID" val="60656f104054ed1e2fb802ca"/>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60656e884054ed1e2fb7faec"/>
  <p:tag name="KSO_WM_TEMPLATE_ASSEMBLE_GROUPID" val="60656e884054ed1e2fb7faec"/>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60656e884054ed1e2fb7faec"/>
  <p:tag name="KSO_WM_TEMPLATE_ASSEMBLE_GROUPID" val="60656e884054ed1e2fb7faec"/>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157.xml><?xml version="1.0" encoding="utf-8"?>
<p:tagLst xmlns:p="http://schemas.openxmlformats.org/presentationml/2006/main">
  <p:tag name="KSO_WM_UNIT_PLACING_PICTURE_USER_VIEWPORT" val="{&quot;height&quot;:7968,&quot;width&quot;:11199}"/>
</p:tagLst>
</file>

<file path=ppt/tags/tag15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2137_1*a*1"/>
  <p:tag name="KSO_WM_TEMPLATE_CATEGORY" val="diagram"/>
  <p:tag name="KSO_WM_TEMPLATE_INDEX" val="2021213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bc2444dc1d44f5b9cbe7587a9de9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cb&quot;,&quot;fill_mode&quot;:&quot;full&quot;,&quot;sacle_strategy&quot;:&quot;smart&quot;}"/>
  <p:tag name="KSO_WM_ASSEMBLE_CHIP_INDEX" val="c57436300ea942a9bee191229c3f1055"/>
  <p:tag name="KSO_WM_UNIT_SUPPORT_UNIT_TYPE" val="[&quot;d&quot;,&quot;α&quot;,&quot;β&quot;]"/>
  <p:tag name="KSO_WM_UNIT_TEXT_FILL_FORE_SCHEMECOLOR_INDEX_BRIGHTNESS" val="0"/>
  <p:tag name="KSO_WM_UNIT_TEXT_FILL_FORE_SCHEMECOLOR_INDEX" val="13"/>
  <p:tag name="KSO_WM_UNIT_TEXT_FILL_TYPE" val="1"/>
  <p:tag name="KSO_WM_TEMPLATE_ASSEMBLE_XID" val="60656f104054ed1e2fb802ca"/>
  <p:tag name="KSO_WM_TEMPLATE_ASSEMBLE_GROUPID" val="60656f104054ed1e2fb802ca"/>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60656e884054ed1e2fb7faec"/>
  <p:tag name="KSO_WM_TEMPLATE_ASSEMBLE_GROUPID" val="60656e884054ed1e2fb7faec"/>
</p:tagLst>
</file>

<file path=ppt/tags/tag1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2137_1*a*1"/>
  <p:tag name="KSO_WM_TEMPLATE_CATEGORY" val="diagram"/>
  <p:tag name="KSO_WM_TEMPLATE_INDEX" val="2021213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bc2444dc1d44f5b9cbe7587a9de9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cb&quot;,&quot;fill_mode&quot;:&quot;full&quot;,&quot;sacle_strategy&quot;:&quot;smart&quot;}"/>
  <p:tag name="KSO_WM_ASSEMBLE_CHIP_INDEX" val="c57436300ea942a9bee191229c3f1055"/>
  <p:tag name="KSO_WM_UNIT_SUPPORT_UNIT_TYPE" val="[&quot;d&quot;,&quot;α&quot;,&quot;β&quot;]"/>
  <p:tag name="KSO_WM_UNIT_TEXT_FILL_FORE_SCHEMECOLOR_INDEX_BRIGHTNESS" val="0"/>
  <p:tag name="KSO_WM_UNIT_TEXT_FILL_FORE_SCHEMECOLOR_INDEX" val="13"/>
  <p:tag name="KSO_WM_UNIT_TEXT_FILL_TYPE" val="1"/>
  <p:tag name="KSO_WM_TEMPLATE_ASSEMBLE_XID" val="60656f104054ed1e2fb802ca"/>
  <p:tag name="KSO_WM_TEMPLATE_ASSEMBLE_GROUPID" val="60656f104054ed1e2fb802ca"/>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60656e884054ed1e2fb7faec"/>
  <p:tag name="KSO_WM_TEMPLATE_ASSEMBLE_GROUPID" val="60656e884054ed1e2fb7faec"/>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165.xml><?xml version="1.0" encoding="utf-8"?>
<p:tagLst xmlns:p="http://schemas.openxmlformats.org/presentationml/2006/main">
  <p:tag name="KSO_WM_BEAUTIFY_FLAG" val="#wm#"/>
  <p:tag name="KSO_WM_TEMPLATE_CATEGORY" val="diagram"/>
  <p:tag name="KSO_WM_TEMPLATE_INDEX" val="20212137"/>
  <p:tag name="KSO_WM_SLIDE_LAYOUT_INFO" val="{&quot;backgroundInfo&quot;:[{&quot;bottom&quot;:0,&quot;bottomAbs&quot;:false,&quot;left&quot;:0,&quot;leftAbs&quot;:false,&quot;right&quot;:0,&quot;rightAbs&quot;:false,&quot;top&quot;:0,&quot;topAbs&quot;:false,&quot;type&quot;:&quot;general&quot;}],&quot;id&quot;:&quot;2021-04-01T15:26:43&quot;,&quot;maxSize&quot;:{&quot;size1&quot;:62.200000000000003},&quot;minSize&quot;:{&quot;size1&quot;:37.799999999999997},&quot;normalSize&quot;:{&quot;size1&quot;:37.799999999999997},&quot;subLayout&quot;:[{&quot;id&quot;:&quot;2021-04-01T15:26:43&quot;,&quot;margin&quot;:{&quot;bottom&quot;:0.42300000786781311,&quot;left&quot;:5.9270000457763672,&quot;right&quot;:5.9270000457763672,&quot;top&quot;:2.5399999618530273},&quot;type&quot;:0},{&quot;id&quot;:&quot;2021-04-01T15:26:43&quot;,&quot;margin&quot;:{&quot;bottom&quot;:2.5399999618530273,&quot;left&quot;:5.9270000457763672,&quot;right&quot;:5.9270000457763672,&quot;top&quot;:0.42300000786781311},&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6f1c5e605d5daf04fe6054"/>
  <p:tag name="KSO_WM_SLIDE_CAN_ADD_NAVIGATION" val="1"/>
  <p:tag name="KSO_WM_SLIDE_ID" val="diagram2021213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21*396"/>
  <p:tag name="KSO_WM_SLIDE_POSITION" val="119*72"/>
  <p:tag name="KSO_WM_TAG_VERSION" val="1.0"/>
  <p:tag name="KSO_WM_SLIDE_LAYOUT" val="a_d"/>
  <p:tag name="KSO_WM_SLIDE_LAYOUT_CNT" val="1_1"/>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cm&quot;,&quot;text_direction&quot;:&quot;horizontal&quot;,&quot;chip_types&quot;:[&quot;picture&quot;,&quot;header&quot;,&quot;chart&quot;,&quot;table&quot;],&quot;support_features&quot;:[&quot;collage&quot;]},{&quot;fill_id&quot;:&quot;c86341e0359e401ea0b786310bd97fc1&quot;,&quot;fill_align&quot;:&quot;ct&quot;,&quot;text_align&quot;:&quot;cm&quot;,&quot;text_direction&quot;:&quot;horizontal&quot;,&quot;chip_types&quot;:[&quot;text&quot;,&quot;picture&quot;,&quot;chart&quot;,&quot;table&quot;],&quot;support_features&quot;:[&quot;collage&quot;]}]]"/>
  <p:tag name="KSO_WM_CHIP_GROUPID" val="5e6f1c5e605d5daf04fe6053"/>
  <p:tag name="KSO_WM_SLIDE_BK_DARK_LIGHT" val="2"/>
  <p:tag name="KSO_WM_SLIDE_BACKGROUND_TYPE" val="general"/>
  <p:tag name="KSO_WM_SLIDE_SUPPORT_FEATURE_TYPE" val="1"/>
  <p:tag name="KSO_WM_TEMPLATE_ASSEMBLE_XID" val="60656f104054ed1e2fb802ca"/>
  <p:tag name="KSO_WM_TEMPLATE_ASSEMBLE_GROUPID" val="60656f104054ed1e2fb802ca"/>
  <p:tag name="KSO_WM_SPECIAL_SOURCE" val="bdnull"/>
</p:tagLst>
</file>

<file path=ppt/tags/tag166.xml><?xml version="1.0" encoding="utf-8"?>
<p:tagLst xmlns:p="http://schemas.openxmlformats.org/presentationml/2006/main">
  <p:tag name="KSO_WM_FULL_TEXT_BEAUTIFY_COPY_ID" val="2"/>
</p:tagLst>
</file>

<file path=ppt/tags/tag167.xml><?xml version="1.0" encoding="utf-8"?>
<p:tagLst xmlns:p="http://schemas.openxmlformats.org/presentationml/2006/main">
  <p:tag name="KSO_WM_FULL_TEXT_BEAUTIFY_COPY_ID" val="3"/>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568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5568"/>
  <p:tag name="KSO_WM_UNIT_VALUE" val="159"/>
  <p:tag name="KSO_WM_TEMPLATE_ASSEMBLE_XID" val="60656eae4054ed1e2fb7fdbc"/>
  <p:tag name="KSO_WM_TEMPLATE_ASSEMBLE_GROUPID" val="60656eae4054ed1e2fb7fdbc"/>
  <p:tag name="KSO_WM_FULL_TEXT_BEAUTIFY_COPY_ID" val="6"/>
</p:tagLst>
</file>

<file path=ppt/tags/tag169.xml><?xml version="1.0" encoding="utf-8"?>
<p:tagLst xmlns:p="http://schemas.openxmlformats.org/presentationml/2006/main">
  <p:tag name="KSO_WM_FULL_TEXT_BEAUTIFY_COPY_ID" val="5"/>
</p:tagLst>
</file>

<file path=ppt/tags/tag17.xml><?xml version="1.0" encoding="utf-8"?>
<p:tagLst xmlns:p="http://schemas.openxmlformats.org/presentationml/2006/main">
  <p:tag name="KSO_WM_UNIT_BLOCK" val="0"/>
  <p:tag name="KSO_WM_UNIT_SM_LIMIT_TYPE" val="0"/>
  <p:tag name="KSO_WM_UNIT_DEC_AREA_ID" val="9fe8f9b8744a4846ad6cbb4a6464646a"/>
  <p:tag name="KSO_WM_UNIT_HIGHLIGHT" val="0"/>
  <p:tag name="KSO_WM_UNIT_COMPATIBLE" val="0"/>
  <p:tag name="KSO_WM_UNIT_DIAGRAM_ISNUMVISUAL" val="0"/>
  <p:tag name="KSO_WM_UNIT_DIAGRAM_ISREFERUNIT" val="0"/>
  <p:tag name="KSO_WM_UNIT_ID" val="diagram20212137_1*i*1"/>
  <p:tag name="KSO_WM_TEMPLATE_CATEGORY" val="diagram"/>
  <p:tag name="KSO_WM_TEMPLATE_INDEX" val="20212137"/>
  <p:tag name="KSO_WM_UNIT_LAYERLEVEL" val="1"/>
  <p:tag name="KSO_WM_TAG_VERSION" val="1.0"/>
  <p:tag name="KSO_WM_BEAUTIFY_FLAG" val="#wm#"/>
  <p:tag name="KSO_WM_UNIT_TYPE" val="i"/>
  <p:tag name="KSO_WM_UNIT_INDEX" val="1"/>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6f1c5e605d5daf04fe6053"/>
  <p:tag name="KSO_WM_CHIP_XID" val="5e6f1c5e605d5daf04fe6054"/>
  <p:tag name="KSO_WM_TEMPLATE_ASSEMBLE_XID" val="60656f104054ed1e2fb802ca"/>
  <p:tag name="KSO_WM_TEMPLATE_ASSEMBLE_GROUPID" val="60656f104054ed1e2fb802ca"/>
</p:tagLst>
</file>

<file path=ppt/tags/tag170.xml><?xml version="1.0" encoding="utf-8"?>
<p:tagLst xmlns:p="http://schemas.openxmlformats.org/presentationml/2006/main">
  <p:tag name="KSO_WM_FULL_TEXT_BEAUTIFY_COPY_ID" val="8"/>
</p:tagLst>
</file>

<file path=ppt/tags/tag171.xml><?xml version="1.0" encoding="utf-8"?>
<p:tagLst xmlns:p="http://schemas.openxmlformats.org/presentationml/2006/main">
  <p:tag name="KSO_WM_FULL_TEXT_BEAUTIFY_COPY_ID" val="20"/>
</p:tagLst>
</file>

<file path=ppt/tags/tag172.xml><?xml version="1.0" encoding="utf-8"?>
<p:tagLst xmlns:p="http://schemas.openxmlformats.org/presentationml/2006/main">
  <p:tag name="KSO_WM_UNIT_PLACING_PICTURE_USER_VIEWPORT" val="{&quot;height&quot;:6450,&quot;width&quot;:6450}"/>
</p:tagLst>
</file>

<file path=ppt/tags/tag173.xml><?xml version="1.0" encoding="utf-8"?>
<p:tagLst xmlns:p="http://schemas.openxmlformats.org/presentationml/2006/main">
  <p:tag name="KSO_WM_FULL_TEXT_BEAUTIFY_COPY_ID" val="150995261"/>
  <p:tag name="KSO_WM_SPECIAL_SOURCE" val="bdnull"/>
</p:tagLst>
</file>

<file path=ppt/tags/tag174.xml><?xml version="1.0" encoding="utf-8"?>
<p:tagLst xmlns:p="http://schemas.openxmlformats.org/presentationml/2006/main">
  <p:tag name="KSO_DOCER_TEMPLATE_OPEN_ONCE_MARK" val="1"/>
  <p:tag name="COMMONDATA" val="eyJoZGlkIjoiMmI4NWMxNDhmNzllMGVlODY3ODAxMTM3ODU0ODg3NGMifQ=="/>
  <p:tag name="KSO_WPP_MARK_KEY" val="7f52f088-c65d-4df8-81d0-b04e20bf0ece"/>
</p:tagLst>
</file>

<file path=ppt/tags/tag18.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2"/>
  <p:tag name="KSO_WM_TEMPLATE_CATEGORY" val="diagram"/>
  <p:tag name="KSO_WM_TEMPLATE_INDEX" val="20212137"/>
  <p:tag name="KSO_WM_UNIT_LAYERLEVEL" val="1"/>
  <p:tag name="KSO_WM_TAG_VERSION" val="1.0"/>
  <p:tag name="KSO_WM_BEAUTIFY_FLAG" val="#wm#"/>
  <p:tag name="KSO_WM_UNIT_TYPE" val="i"/>
  <p:tag name="KSO_WM_UNIT_INDEX" val="2"/>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19.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3"/>
  <p:tag name="KSO_WM_TEMPLATE_CATEGORY" val="diagram"/>
  <p:tag name="KSO_WM_TEMPLATE_INDEX" val="20212137"/>
  <p:tag name="KSO_WM_UNIT_LAYERLEVEL" val="1"/>
  <p:tag name="KSO_WM_TAG_VERSION" val="1.0"/>
  <p:tag name="KSO_WM_BEAUTIFY_FLAG" val="#wm#"/>
  <p:tag name="KSO_WM_UNIT_TYPE" val="i"/>
  <p:tag name="KSO_WM_UNIT_INDEX" val="3"/>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p="http://schemas.openxmlformats.org/presentationml/2006/main">
  <p:tag name="KSO_WM_UNIT_BLOCK" val="0"/>
  <p:tag name="KSO_WM_UNIT_SM_LIMIT_TYPE" val="0"/>
  <p:tag name="KSO_WM_UNIT_DEC_AREA_ID" val="a82f62af78b3430f8bc17026659794cb"/>
  <p:tag name="KSO_WM_UNIT_HIGHLIGHT" val="0"/>
  <p:tag name="KSO_WM_UNIT_COMPATIBLE" val="0"/>
  <p:tag name="KSO_WM_UNIT_DIAGRAM_ISNUMVISUAL" val="0"/>
  <p:tag name="KSO_WM_UNIT_DIAGRAM_ISREFERUNIT" val="0"/>
  <p:tag name="KSO_WM_UNIT_ID" val="diagram20212137_1*i*4"/>
  <p:tag name="KSO_WM_TEMPLATE_CATEGORY" val="diagram"/>
  <p:tag name="KSO_WM_TEMPLATE_INDEX" val="20212137"/>
  <p:tag name="KSO_WM_UNIT_LAYERLEVEL" val="1"/>
  <p:tag name="KSO_WM_TAG_VERSION" val="1.0"/>
  <p:tag name="KSO_WM_BEAUTIFY_FLAG" val="#wm#"/>
  <p:tag name="KSO_WM_UNIT_TYPE" val="i"/>
  <p:tag name="KSO_WM_UNIT_INDEX" val="4"/>
  <p:tag name="KSO_WM_UNIT_DECORATE_INFO" val="{&quot;ReferentInfo&quot;:{&quot;Id&quot;:&quot;slide&quot;,&quot;X&quot;:{&quot;Pos&quot;:2},&quot;Y&quot;:{&quot;Pos&quot;:2}},&quot;DecorateInfoX&quot;:{&quot;Pos&quot;:2,&quot;IsAbs&quot;:true},&quot;DecorateInfoY&quot;:{&quot;Pos&quot;:2,&quot;IsAbs&quot;:true},&quot;DecorateInfoW&quot;:{&quot;IsAbs&quot;:true},&quot;DecorateInfoH&quot;:{&quot;IsAbs&quot;:true},&quot;whChangeMode&quot;:0}"/>
  <p:tag name="KSO_WM_CHIP_GROUPID" val="5e6f1c5e605d5daf04fe6053"/>
  <p:tag name="KSO_WM_CHIP_XID" val="5e6f1c5e605d5daf04fe6054"/>
  <p:tag name="KSO_WM_TEMPLATE_ASSEMBLE_XID" val="60656f104054ed1e2fb802ca"/>
  <p:tag name="KSO_WM_TEMPLATE_ASSEMBLE_GROUPID" val="60656f104054ed1e2fb802ca"/>
</p:tagLst>
</file>

<file path=ppt/tags/tag21.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5"/>
  <p:tag name="KSO_WM_TEMPLATE_CATEGORY" val="diagram"/>
  <p:tag name="KSO_WM_TEMPLATE_INDEX" val="20212137"/>
  <p:tag name="KSO_WM_UNIT_LAYERLEVEL" val="1"/>
  <p:tag name="KSO_WM_TAG_VERSION" val="1.0"/>
  <p:tag name="KSO_WM_BEAUTIFY_FLAG" val="#wm#"/>
  <p:tag name="KSO_WM_UNIT_TYPE" val="i"/>
  <p:tag name="KSO_WM_UNIT_INDEX" val="5"/>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22.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6"/>
  <p:tag name="KSO_WM_TEMPLATE_CATEGORY" val="diagram"/>
  <p:tag name="KSO_WM_TEMPLATE_INDEX" val="20212137"/>
  <p:tag name="KSO_WM_UNIT_LAYERLEVEL" val="1"/>
  <p:tag name="KSO_WM_TAG_VERSION" val="1.0"/>
  <p:tag name="KSO_WM_BEAUTIFY_FLAG" val="#wm#"/>
  <p:tag name="KSO_WM_UNIT_TYPE" val="i"/>
  <p:tag name="KSO_WM_UNIT_INDEX" val="6"/>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23.xml><?xml version="1.0" encoding="utf-8"?>
<p:tagLst xmlns:p="http://schemas.openxmlformats.org/presentationml/2006/main">
  <p:tag name="KSO_WM_UNIT_ISCONTENTSTITLE" val="0"/>
  <p:tag name="KSO_WM_UNIT_ISNUMDGMTITLE" val="0"/>
  <p:tag name="KSO_WM_UNIT_PRESET_TEXT" val="添加副标题"/>
  <p:tag name="KSO_WM_UNIT_NOCLEAR" val="0"/>
  <p:tag name="KSO_WM_UNIT_SHOW_EDIT_AREA_INDICATION" val="1"/>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diagram20214806_1*b*1"/>
  <p:tag name="KSO_WM_TEMPLATE_CATEGORY" val="diagram"/>
  <p:tag name="KSO_WM_TEMPLATE_INDEX" val="20214806"/>
  <p:tag name="KSO_WM_UNIT_LAYERLEVEL" val="1"/>
  <p:tag name="KSO_WM_TAG_VERSION" val="1.0"/>
  <p:tag name="KSO_WM_BEAUTIFY_FLAG" val="#wm#"/>
  <p:tag name="KSO_WM_CHIP_GROUPID" val="5f461bcef3f92eac738049c8"/>
  <p:tag name="KSO_WM_CHIP_XID" val="5f461bcef3f92eac738049c9"/>
  <p:tag name="KSO_WM_UNIT_DEC_AREA_ID" val="895738244b034ec3a1ffe59a0f9fa6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6eeab7431e844836a37431cd9d2ca6f7"/>
  <p:tag name="KSO_WM_UNIT_TEXT_FILL_FORE_SCHEMECOLOR_INDEX_BRIGHTNESS" val="-0.5"/>
  <p:tag name="KSO_WM_UNIT_TEXT_FILL_FORE_SCHEMECOLOR_INDEX" val="14"/>
  <p:tag name="KSO_WM_UNIT_TEXT_FILL_TYPE" val="1"/>
  <p:tag name="KSO_WM_TEMPLATE_ASSEMBLE_XID" val="60656fa14054ed1e2fb80da0"/>
  <p:tag name="KSO_WM_TEMPLATE_ASSEMBLE_GROUPID" val="60656fa14054ed1e2fb80da0"/>
</p:tagLst>
</file>

<file path=ppt/tags/tag24.xml><?xml version="1.0" encoding="utf-8"?>
<p:tagLst xmlns:p="http://schemas.openxmlformats.org/presentationml/2006/main">
  <p:tag name="KSO_WM_UNIT_DEFAULT_FONT" val="96;102;2"/>
  <p:tag name="KSO_WM_UNIT_BLOCK" val="0"/>
  <p:tag name="KSO_WM_UNIT_DEC_AREA_ID" val="a0d2bd4ed8e947c09cd8c65b309da164"/>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22714_7*e*1"/>
  <p:tag name="KSO_WM_TEMPLATE_CATEGORY" val="custom"/>
  <p:tag name="KSO_WM_TEMPLATE_INDEX" val="20222714"/>
  <p:tag name="KSO_WM_UNIT_LAYERLEVEL" val="1"/>
  <p:tag name="KSO_WM_TAG_VERSION" val="1.0"/>
  <p:tag name="KSO_WM_BEAUTIFY_FLAG" val="#wm#"/>
  <p:tag name="KSO_WM_CHIP_GROUPID" val="619e052b56c5b5f57912a91c"/>
  <p:tag name="KSO_WM_CHIP_XID" val="619e052b56c5b5f57912a919"/>
  <p:tag name="KSO_WM_UNIT_TEXT_FILL_FORE_SCHEMECOLOR_INDEX_BRIGHTNESS" val="0"/>
  <p:tag name="KSO_WM_UNIT_TEXT_FILL_FORE_SCHEMECOLOR_INDEX" val="5"/>
  <p:tag name="KSO_WM_UNIT_TEXT_FILL_TYPE" val="1"/>
</p:tagLst>
</file>

<file path=ppt/tags/tag25.xml><?xml version="1.0" encoding="utf-8"?>
<p:tagLst xmlns:p="http://schemas.openxmlformats.org/presentationml/2006/main">
  <p:tag name="KSO_WM_BEAUTIFY_FLAG" val="#wm#"/>
  <p:tag name="KSO_WM_TEMPLATE_CATEGORY" val="diagram"/>
  <p:tag name="KSO_WM_TEMPLATE_INDEX" val="20212137"/>
  <p:tag name="KSO_WM_SLIDE_LAYOUT_INFO" val="{&quot;backgroundInfo&quot;:[{&quot;bottom&quot;:0,&quot;bottomAbs&quot;:false,&quot;left&quot;:0,&quot;leftAbs&quot;:false,&quot;right&quot;:0,&quot;rightAbs&quot;:false,&quot;top&quot;:0,&quot;topAbs&quot;:false,&quot;type&quot;:&quot;general&quot;}],&quot;id&quot;:&quot;2021-04-01T15:26:43&quot;,&quot;maxSize&quot;:{&quot;size1&quot;:62.200000000000003},&quot;minSize&quot;:{&quot;size1&quot;:37.799999999999997},&quot;normalSize&quot;:{&quot;size1&quot;:37.799999999999997},&quot;subLayout&quot;:[{&quot;id&quot;:&quot;2021-04-01T15:26:43&quot;,&quot;margin&quot;:{&quot;bottom&quot;:0.42300000786781311,&quot;left&quot;:5.9270000457763672,&quot;right&quot;:5.9270000457763672,&quot;top&quot;:2.5399999618530273},&quot;type&quot;:0},{&quot;id&quot;:&quot;2021-04-01T15:26:43&quot;,&quot;margin&quot;:{&quot;bottom&quot;:2.5399999618530273,&quot;left&quot;:5.9270000457763672,&quot;right&quot;:5.9270000457763672,&quot;top&quot;:0.42300000786781311},&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6f1c5e605d5daf04fe6054"/>
  <p:tag name="KSO_WM_SLIDE_CAN_ADD_NAVIGATION" val="1"/>
  <p:tag name="KSO_WM_SLIDE_ID" val="diagram2021213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21*396"/>
  <p:tag name="KSO_WM_SLIDE_POSITION" val="119*72"/>
  <p:tag name="KSO_WM_TAG_VERSION" val="1.0"/>
  <p:tag name="KSO_WM_SLIDE_LAYOUT" val="a_d"/>
  <p:tag name="KSO_WM_SLIDE_LAYOUT_CNT" val="1_1"/>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cm&quot;,&quot;text_direction&quot;:&quot;horizontal&quot;,&quot;chip_types&quot;:[&quot;picture&quot;,&quot;header&quot;,&quot;chart&quot;,&quot;table&quot;],&quot;support_features&quot;:[&quot;collage&quot;]},{&quot;fill_id&quot;:&quot;c86341e0359e401ea0b786310bd97fc1&quot;,&quot;fill_align&quot;:&quot;ct&quot;,&quot;text_align&quot;:&quot;cm&quot;,&quot;text_direction&quot;:&quot;horizontal&quot;,&quot;chip_types&quot;:[&quot;text&quot;,&quot;picture&quot;,&quot;chart&quot;,&quot;table&quot;],&quot;support_features&quot;:[&quot;collage&quot;]}]]"/>
  <p:tag name="KSO_WM_CHIP_GROUPID" val="5e6f1c5e605d5daf04fe6053"/>
  <p:tag name="KSO_WM_SLIDE_BK_DARK_LIGHT" val="2"/>
  <p:tag name="KSO_WM_SLIDE_BACKGROUND_TYPE" val="general"/>
  <p:tag name="KSO_WM_SLIDE_SUPPORT_FEATURE_TYPE" val="1"/>
  <p:tag name="KSO_WM_TEMPLATE_ASSEMBLE_XID" val="60656f104054ed1e2fb802ca"/>
  <p:tag name="KSO_WM_TEMPLATE_ASSEMBLE_GROUPID" val="60656f104054ed1e2fb802ca"/>
  <p:tag name="KSO_WM_SPECIAL_SOURCE" val="bdnull"/>
</p:tagLst>
</file>

<file path=ppt/tags/tag26.xml><?xml version="1.0" encoding="utf-8"?>
<p:tagLst xmlns:p="http://schemas.openxmlformats.org/presentationml/2006/main">
  <p:tag name="KSO_WM_UNIT_PLACING_PICTURE_USER_VIEWPORT" val="{&quot;height&quot;:746,&quot;width&quot;:1715}"/>
</p:tagLst>
</file>

<file path=ppt/tags/tag2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2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2137_1*a*1"/>
  <p:tag name="KSO_WM_TEMPLATE_CATEGORY" val="diagram"/>
  <p:tag name="KSO_WM_TEMPLATE_INDEX" val="2021213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bc2444dc1d44f5b9cbe7587a9de9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cb&quot;,&quot;fill_mode&quot;:&quot;full&quot;,&quot;sacle_strategy&quot;:&quot;smart&quot;}"/>
  <p:tag name="KSO_WM_ASSEMBLE_CHIP_INDEX" val="c57436300ea942a9bee191229c3f1055"/>
  <p:tag name="KSO_WM_UNIT_SUPPORT_UNIT_TYPE" val="[&quot;d&quot;,&quot;α&quot;,&quot;β&quot;]"/>
  <p:tag name="KSO_WM_UNIT_TEXT_FILL_FORE_SCHEMECOLOR_INDEX_BRIGHTNESS" val="0"/>
  <p:tag name="KSO_WM_UNIT_TEXT_FILL_FORE_SCHEMECOLOR_INDEX" val="13"/>
  <p:tag name="KSO_WM_UNIT_TEXT_FILL_TYPE" val="1"/>
  <p:tag name="KSO_WM_TEMPLATE_ASSEMBLE_XID" val="60656f104054ed1e2fb802ca"/>
  <p:tag name="KSO_WM_TEMPLATE_ASSEMBLE_GROUPID" val="60656f104054ed1e2fb802ca"/>
</p:tagLst>
</file>

<file path=ppt/tags/tag29.xml><?xml version="1.0" encoding="utf-8"?>
<p:tagLst xmlns:p="http://schemas.openxmlformats.org/presentationml/2006/main">
  <p:tag name="KSO_WM_SPECIAL_SOURCE" val="bdnul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p="http://schemas.openxmlformats.org/presentationml/2006/main">
  <p:tag name="KSO_WM_UNIT_TYPE" val="j"/>
</p:tagLst>
</file>

<file path=ppt/tags/tag3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2137_1*a*1"/>
  <p:tag name="KSO_WM_TEMPLATE_CATEGORY" val="diagram"/>
  <p:tag name="KSO_WM_TEMPLATE_INDEX" val="2021213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bc2444dc1d44f5b9cbe7587a9de9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cb&quot;,&quot;fill_mode&quot;:&quot;full&quot;,&quot;sacle_strategy&quot;:&quot;smart&quot;}"/>
  <p:tag name="KSO_WM_ASSEMBLE_CHIP_INDEX" val="c57436300ea942a9bee191229c3f1055"/>
  <p:tag name="KSO_WM_UNIT_SUPPORT_UNIT_TYPE" val="[&quot;d&quot;,&quot;α&quot;,&quot;β&quot;]"/>
  <p:tag name="KSO_WM_UNIT_TEXT_FILL_FORE_SCHEMECOLOR_INDEX_BRIGHTNESS" val="0"/>
  <p:tag name="KSO_WM_UNIT_TEXT_FILL_FORE_SCHEMECOLOR_INDEX" val="13"/>
  <p:tag name="KSO_WM_UNIT_TEXT_FILL_TYPE" val="1"/>
  <p:tag name="KSO_WM_TEMPLATE_ASSEMBLE_XID" val="60656f104054ed1e2fb802ca"/>
  <p:tag name="KSO_WM_TEMPLATE_ASSEMBLE_GROUPID" val="60656f104054ed1e2fb802ca"/>
</p:tagLst>
</file>

<file path=ppt/tags/tag32.xml><?xml version="1.0" encoding="utf-8"?>
<p:tagLst xmlns:p="http://schemas.openxmlformats.org/presentationml/2006/main">
  <p:tag name="KSO_WM_UNIT_BLOCK" val="0"/>
  <p:tag name="KSO_WM_UNIT_SM_LIMIT_TYPE" val="0"/>
  <p:tag name="KSO_WM_UNIT_DEC_AREA_ID" val="9fe8f9b8744a4846ad6cbb4a6464646a"/>
  <p:tag name="KSO_WM_UNIT_HIGHLIGHT" val="0"/>
  <p:tag name="KSO_WM_UNIT_COMPATIBLE" val="0"/>
  <p:tag name="KSO_WM_UNIT_DIAGRAM_ISNUMVISUAL" val="0"/>
  <p:tag name="KSO_WM_UNIT_DIAGRAM_ISREFERUNIT" val="0"/>
  <p:tag name="KSO_WM_UNIT_ID" val="diagram20212137_1*i*1"/>
  <p:tag name="KSO_WM_TEMPLATE_CATEGORY" val="diagram"/>
  <p:tag name="KSO_WM_TEMPLATE_INDEX" val="20212137"/>
  <p:tag name="KSO_WM_UNIT_LAYERLEVEL" val="1"/>
  <p:tag name="KSO_WM_TAG_VERSION" val="1.0"/>
  <p:tag name="KSO_WM_BEAUTIFY_FLAG" val="#wm#"/>
  <p:tag name="KSO_WM_UNIT_TYPE" val="i"/>
  <p:tag name="KSO_WM_UNIT_INDEX" val="1"/>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6f1c5e605d5daf04fe6053"/>
  <p:tag name="KSO_WM_CHIP_XID" val="5e6f1c5e605d5daf04fe6054"/>
  <p:tag name="KSO_WM_TEMPLATE_ASSEMBLE_XID" val="60656f104054ed1e2fb802ca"/>
  <p:tag name="KSO_WM_TEMPLATE_ASSEMBLE_GROUPID" val="60656f104054ed1e2fb802ca"/>
</p:tagLst>
</file>

<file path=ppt/tags/tag33.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2"/>
  <p:tag name="KSO_WM_TEMPLATE_CATEGORY" val="diagram"/>
  <p:tag name="KSO_WM_TEMPLATE_INDEX" val="20212137"/>
  <p:tag name="KSO_WM_UNIT_LAYERLEVEL" val="1"/>
  <p:tag name="KSO_WM_TAG_VERSION" val="1.0"/>
  <p:tag name="KSO_WM_BEAUTIFY_FLAG" val="#wm#"/>
  <p:tag name="KSO_WM_UNIT_TYPE" val="i"/>
  <p:tag name="KSO_WM_UNIT_INDEX" val="2"/>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34.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3"/>
  <p:tag name="KSO_WM_TEMPLATE_CATEGORY" val="diagram"/>
  <p:tag name="KSO_WM_TEMPLATE_INDEX" val="20212137"/>
  <p:tag name="KSO_WM_UNIT_LAYERLEVEL" val="1"/>
  <p:tag name="KSO_WM_TAG_VERSION" val="1.0"/>
  <p:tag name="KSO_WM_BEAUTIFY_FLAG" val="#wm#"/>
  <p:tag name="KSO_WM_UNIT_TYPE" val="i"/>
  <p:tag name="KSO_WM_UNIT_INDEX" val="3"/>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35.xml><?xml version="1.0" encoding="utf-8"?>
<p:tagLst xmlns:p="http://schemas.openxmlformats.org/presentationml/2006/main">
  <p:tag name="KSO_WM_UNIT_BLOCK" val="0"/>
  <p:tag name="KSO_WM_UNIT_SM_LIMIT_TYPE" val="0"/>
  <p:tag name="KSO_WM_UNIT_DEC_AREA_ID" val="a82f62af78b3430f8bc17026659794cb"/>
  <p:tag name="KSO_WM_UNIT_HIGHLIGHT" val="0"/>
  <p:tag name="KSO_WM_UNIT_COMPATIBLE" val="0"/>
  <p:tag name="KSO_WM_UNIT_DIAGRAM_ISNUMVISUAL" val="0"/>
  <p:tag name="KSO_WM_UNIT_DIAGRAM_ISREFERUNIT" val="0"/>
  <p:tag name="KSO_WM_UNIT_ID" val="diagram20212137_1*i*4"/>
  <p:tag name="KSO_WM_TEMPLATE_CATEGORY" val="diagram"/>
  <p:tag name="KSO_WM_TEMPLATE_INDEX" val="20212137"/>
  <p:tag name="KSO_WM_UNIT_LAYERLEVEL" val="1"/>
  <p:tag name="KSO_WM_TAG_VERSION" val="1.0"/>
  <p:tag name="KSO_WM_BEAUTIFY_FLAG" val="#wm#"/>
  <p:tag name="KSO_WM_UNIT_TYPE" val="i"/>
  <p:tag name="KSO_WM_UNIT_INDEX" val="4"/>
  <p:tag name="KSO_WM_UNIT_DECORATE_INFO" val="{&quot;ReferentInfo&quot;:{&quot;Id&quot;:&quot;slide&quot;,&quot;X&quot;:{&quot;Pos&quot;:2},&quot;Y&quot;:{&quot;Pos&quot;:2}},&quot;DecorateInfoX&quot;:{&quot;Pos&quot;:2,&quot;IsAbs&quot;:true},&quot;DecorateInfoY&quot;:{&quot;Pos&quot;:2,&quot;IsAbs&quot;:true},&quot;DecorateInfoW&quot;:{&quot;IsAbs&quot;:true},&quot;DecorateInfoH&quot;:{&quot;IsAbs&quot;:true},&quot;whChangeMode&quot;:0}"/>
  <p:tag name="KSO_WM_CHIP_GROUPID" val="5e6f1c5e605d5daf04fe6053"/>
  <p:tag name="KSO_WM_CHIP_XID" val="5e6f1c5e605d5daf04fe6054"/>
  <p:tag name="KSO_WM_TEMPLATE_ASSEMBLE_XID" val="60656f104054ed1e2fb802ca"/>
  <p:tag name="KSO_WM_TEMPLATE_ASSEMBLE_GROUPID" val="60656f104054ed1e2fb802ca"/>
</p:tagLst>
</file>

<file path=ppt/tags/tag36.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5"/>
  <p:tag name="KSO_WM_TEMPLATE_CATEGORY" val="diagram"/>
  <p:tag name="KSO_WM_TEMPLATE_INDEX" val="20212137"/>
  <p:tag name="KSO_WM_UNIT_LAYERLEVEL" val="1"/>
  <p:tag name="KSO_WM_TAG_VERSION" val="1.0"/>
  <p:tag name="KSO_WM_BEAUTIFY_FLAG" val="#wm#"/>
  <p:tag name="KSO_WM_UNIT_TYPE" val="i"/>
  <p:tag name="KSO_WM_UNIT_INDEX" val="5"/>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37.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6"/>
  <p:tag name="KSO_WM_TEMPLATE_CATEGORY" val="diagram"/>
  <p:tag name="KSO_WM_TEMPLATE_INDEX" val="20212137"/>
  <p:tag name="KSO_WM_UNIT_LAYERLEVEL" val="1"/>
  <p:tag name="KSO_WM_TAG_VERSION" val="1.0"/>
  <p:tag name="KSO_WM_BEAUTIFY_FLAG" val="#wm#"/>
  <p:tag name="KSO_WM_UNIT_TYPE" val="i"/>
  <p:tag name="KSO_WM_UNIT_INDEX" val="6"/>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38.xml><?xml version="1.0" encoding="utf-8"?>
<p:tagLst xmlns:p="http://schemas.openxmlformats.org/presentationml/2006/main">
  <p:tag name="KSO_WM_BEAUTIFY_FLAG" val="#wm#"/>
  <p:tag name="KSO_WM_TEMPLATE_CATEGORY" val="diagram"/>
  <p:tag name="KSO_WM_TEMPLATE_INDEX" val="20212137"/>
  <p:tag name="KSO_WM_SLIDE_LAYOUT_INFO" val="{&quot;backgroundInfo&quot;:[{&quot;bottom&quot;:0,&quot;bottomAbs&quot;:false,&quot;left&quot;:0,&quot;leftAbs&quot;:false,&quot;right&quot;:0,&quot;rightAbs&quot;:false,&quot;top&quot;:0,&quot;topAbs&quot;:false,&quot;type&quot;:&quot;general&quot;}],&quot;id&quot;:&quot;2021-04-01T15:26:43&quot;,&quot;maxSize&quot;:{&quot;size1&quot;:62.200000000000003},&quot;minSize&quot;:{&quot;size1&quot;:37.799999999999997},&quot;normalSize&quot;:{&quot;size1&quot;:37.799999999999997},&quot;subLayout&quot;:[{&quot;id&quot;:&quot;2021-04-01T15:26:43&quot;,&quot;margin&quot;:{&quot;bottom&quot;:0.42300000786781311,&quot;left&quot;:5.9270000457763672,&quot;right&quot;:5.9270000457763672,&quot;top&quot;:2.5399999618530273},&quot;type&quot;:0},{&quot;id&quot;:&quot;2021-04-01T15:26:43&quot;,&quot;margin&quot;:{&quot;bottom&quot;:2.5399999618530273,&quot;left&quot;:5.9270000457763672,&quot;right&quot;:5.9270000457763672,&quot;top&quot;:0.42300000786781311},&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6f1c5e605d5daf04fe6054"/>
  <p:tag name="KSO_WM_SLIDE_CAN_ADD_NAVIGATION" val="1"/>
  <p:tag name="KSO_WM_SLIDE_ID" val="diagram2021213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21*396"/>
  <p:tag name="KSO_WM_SLIDE_POSITION" val="119*72"/>
  <p:tag name="KSO_WM_TAG_VERSION" val="1.0"/>
  <p:tag name="KSO_WM_SLIDE_LAYOUT" val="a_d"/>
  <p:tag name="KSO_WM_SLIDE_LAYOUT_CNT" val="1_1"/>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cm&quot;,&quot;text_direction&quot;:&quot;horizontal&quot;,&quot;chip_types&quot;:[&quot;picture&quot;,&quot;header&quot;,&quot;chart&quot;,&quot;table&quot;],&quot;support_features&quot;:[&quot;collage&quot;]},{&quot;fill_id&quot;:&quot;c86341e0359e401ea0b786310bd97fc1&quot;,&quot;fill_align&quot;:&quot;ct&quot;,&quot;text_align&quot;:&quot;cm&quot;,&quot;text_direction&quot;:&quot;horizontal&quot;,&quot;chip_types&quot;:[&quot;text&quot;,&quot;picture&quot;,&quot;chart&quot;,&quot;table&quot;],&quot;support_features&quot;:[&quot;collage&quot;]}]]"/>
  <p:tag name="KSO_WM_CHIP_GROUPID" val="5e6f1c5e605d5daf04fe6053"/>
  <p:tag name="KSO_WM_SLIDE_BK_DARK_LIGHT" val="2"/>
  <p:tag name="KSO_WM_SLIDE_BACKGROUND_TYPE" val="general"/>
  <p:tag name="KSO_WM_SLIDE_SUPPORT_FEATURE_TYPE" val="1"/>
  <p:tag name="KSO_WM_TEMPLATE_ASSEMBLE_XID" val="60656f104054ed1e2fb802ca"/>
  <p:tag name="KSO_WM_TEMPLATE_ASSEMBLE_GROUPID" val="60656f104054ed1e2fb802ca"/>
  <p:tag name="KSO_WM_SPECIAL_SOURCE" val="bdnull"/>
</p:tagLst>
</file>

<file path=ppt/tags/tag39.xml><?xml version="1.0" encoding="utf-8"?>
<p:tagLst xmlns:p="http://schemas.openxmlformats.org/presentationml/2006/main">
  <p:tag name="KSO_WM_UNIT_TYPE" val="j"/>
</p:tagLst>
</file>

<file path=ppt/tags/tag4.xml><?xml version="1.0" encoding="utf-8"?>
<p:tagLst xmlns:p="http://schemas.openxmlformats.org/presentationml/2006/main">
  <p:tag name="KSO_WM_UNIT_TYPE" val="j"/>
  <p:tag name="KSO_WM_UNIT_PLACING_PICTURE_USER_VIEWPORT" val="{&quot;height&quot;:746,&quot;width&quot;:1715}"/>
</p:tagLst>
</file>

<file path=ppt/tags/tag4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41.xml><?xml version="1.0" encoding="utf-8"?>
<p:tagLst xmlns:p="http://schemas.openxmlformats.org/presentationml/2006/main">
  <p:tag name="KSO_WM_UNIT_VALUE" val="1692*1269"/>
  <p:tag name="KSO_WM_UNIT_HIGHLIGHT" val="0"/>
  <p:tag name="KSO_WM_UNIT_COMPATIBLE" val="0"/>
  <p:tag name="KSO_WM_UNIT_DIAGRAM_ISNUMVISUAL" val="0"/>
  <p:tag name="KSO_WM_UNIT_DIAGRAM_ISREFERUNIT" val="0"/>
  <p:tag name="KSO_WM_UNIT_TYPE" val="d"/>
  <p:tag name="KSO_WM_UNIT_INDEX" val="1"/>
  <p:tag name="KSO_WM_UNIT_ID" val="diagram20191290_1*d*1"/>
  <p:tag name="KSO_WM_TEMPLATE_CATEGORY" val="diagram"/>
  <p:tag name="KSO_WM_TEMPLATE_INDEX" val="20191290"/>
  <p:tag name="KSO_WM_UNIT_LAYERLEVEL" val="1"/>
  <p:tag name="KSO_WM_TAG_VERSION" val="1.0"/>
  <p:tag name="KSO_WM_BEAUTIFY_FLAG" val="#wm#"/>
  <p:tag name="KSO_WM_UNIT_ADJUSTLAYOUT_ID" val="18"/>
  <p:tag name="KSO_WM_UNIT_PICTURE_CLIP_FLAG" val="1"/>
  <p:tag name="KSO_WM_UNIT_COLOR_SCHEME_SHAPE_ID" val="18"/>
  <p:tag name="KSO_WM_UNIT_COLOR_SCHEME_PARENT_PAGE" val="0_1"/>
  <p:tag name="KSO_WM_UNIT_SUPPORT_UNIT_TYPE" val="[&quot;d&quot;]"/>
</p:tagLst>
</file>

<file path=ppt/tags/tag42.xml><?xml version="1.0" encoding="utf-8"?>
<p:tagLst xmlns:p="http://schemas.openxmlformats.org/presentationml/2006/main">
  <p:tag name="KSO_WM_UNIT_PLACING_PICTURE_USER_VIEWPORT" val="{&quot;height&quot;:4945,&quot;width&quot;:2705}"/>
</p:tagLst>
</file>

<file path=ppt/tags/tag43.xml><?xml version="1.0" encoding="utf-8"?>
<p:tagLst xmlns:p="http://schemas.openxmlformats.org/presentationml/2006/main">
  <p:tag name="KSO_WM_BEAUTIFY_FLAG" val="#wm#"/>
  <p:tag name="KSO_WM_TEMPLATE_CATEGORY" val="diagram"/>
  <p:tag name="KSO_WM_TEMPLATE_INDEX" val="20212137"/>
  <p:tag name="KSO_WM_SLIDE_LAYOUT_INFO" val="{&quot;backgroundInfo&quot;:[{&quot;bottom&quot;:0,&quot;bottomAbs&quot;:false,&quot;left&quot;:0,&quot;leftAbs&quot;:false,&quot;right&quot;:0,&quot;rightAbs&quot;:false,&quot;top&quot;:0,&quot;topAbs&quot;:false,&quot;type&quot;:&quot;general&quot;}],&quot;id&quot;:&quot;2021-04-01T15:26:43&quot;,&quot;maxSize&quot;:{&quot;size1&quot;:62.200000000000003},&quot;minSize&quot;:{&quot;size1&quot;:37.799999999999997},&quot;normalSize&quot;:{&quot;size1&quot;:37.799999999999997},&quot;subLayout&quot;:[{&quot;id&quot;:&quot;2021-04-01T15:26:43&quot;,&quot;margin&quot;:{&quot;bottom&quot;:0.42300000786781311,&quot;left&quot;:5.9270000457763672,&quot;right&quot;:5.9270000457763672,&quot;top&quot;:2.5399999618530273},&quot;type&quot;:0},{&quot;id&quot;:&quot;2021-04-01T15:26:43&quot;,&quot;margin&quot;:{&quot;bottom&quot;:2.5399999618530273,&quot;left&quot;:5.9270000457763672,&quot;right&quot;:5.9270000457763672,&quot;top&quot;:0.42300000786781311},&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6f1c5e605d5daf04fe6054"/>
  <p:tag name="KSO_WM_SLIDE_CAN_ADD_NAVIGATION" val="1"/>
  <p:tag name="KSO_WM_SLIDE_ID" val="diagram2021213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21*396"/>
  <p:tag name="KSO_WM_SLIDE_POSITION" val="119*72"/>
  <p:tag name="KSO_WM_TAG_VERSION" val="1.0"/>
  <p:tag name="KSO_WM_SLIDE_LAYOUT" val="a_d"/>
  <p:tag name="KSO_WM_SLIDE_LAYOUT_CNT" val="1_1"/>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cm&quot;,&quot;text_direction&quot;:&quot;horizontal&quot;,&quot;chip_types&quot;:[&quot;picture&quot;,&quot;header&quot;,&quot;chart&quot;,&quot;table&quot;],&quot;support_features&quot;:[&quot;collage&quot;]},{&quot;fill_id&quot;:&quot;c86341e0359e401ea0b786310bd97fc1&quot;,&quot;fill_align&quot;:&quot;ct&quot;,&quot;text_align&quot;:&quot;cm&quot;,&quot;text_direction&quot;:&quot;horizontal&quot;,&quot;chip_types&quot;:[&quot;text&quot;,&quot;picture&quot;,&quot;chart&quot;,&quot;table&quot;],&quot;support_features&quot;:[&quot;collage&quot;]}]]"/>
  <p:tag name="KSO_WM_CHIP_GROUPID" val="5e6f1c5e605d5daf04fe6053"/>
  <p:tag name="KSO_WM_SLIDE_BK_DARK_LIGHT" val="2"/>
  <p:tag name="KSO_WM_SLIDE_BACKGROUND_TYPE" val="general"/>
  <p:tag name="KSO_WM_SLIDE_SUPPORT_FEATURE_TYPE" val="1"/>
  <p:tag name="KSO_WM_TEMPLATE_ASSEMBLE_XID" val="60656f104054ed1e2fb802ca"/>
  <p:tag name="KSO_WM_TEMPLATE_ASSEMBLE_GROUPID" val="60656f104054ed1e2fb802ca"/>
  <p:tag name="KSO_WM_SPECIAL_SOURCE" val="bdnull"/>
</p:tagLst>
</file>

<file path=ppt/tags/tag44.xml><?xml version="1.0" encoding="utf-8"?>
<p:tagLst xmlns:p="http://schemas.openxmlformats.org/presentationml/2006/main">
  <p:tag name="KSO_WM_UNIT_PLACING_PICTURE_USER_VIEWPORT" val="{&quot;height&quot;:746,&quot;width&quot;:1715}"/>
</p:tagLst>
</file>

<file path=ppt/tags/tag45.xml><?xml version="1.0" encoding="utf-8"?>
<p:tagLst xmlns:p="http://schemas.openxmlformats.org/presentationml/2006/main">
  <p:tag name="KSO_WM_UNIT_PLACING_PICTURE_USER_VIEWPORT" val="{&quot;height&quot;:7118,&quot;width&quot;:11087}"/>
</p:tagLst>
</file>

<file path=ppt/tags/tag46.xml><?xml version="1.0" encoding="utf-8"?>
<p:tagLst xmlns:p="http://schemas.openxmlformats.org/presentationml/2006/main">
  <p:tag name="KSO_WM_SPECIAL_SOURCE" val="bdnull"/>
</p:tagLst>
</file>

<file path=ppt/tags/tag47.xml><?xml version="1.0" encoding="utf-8"?>
<p:tagLst xmlns:p="http://schemas.openxmlformats.org/presentationml/2006/main">
  <p:tag name="KSO_WM_UNIT_PLACING_PICTURE_USER_VIEWPORT" val="{&quot;height&quot;:746,&quot;width&quot;:1715}"/>
</p:tagLst>
</file>

<file path=ppt/tags/tag48.xml><?xml version="1.0" encoding="utf-8"?>
<p:tagLst xmlns:p="http://schemas.openxmlformats.org/presentationml/2006/main">
  <p:tag name="KSO_WM_UNIT_PLACING_PICTURE_USER_VIEWPORT" val="{&quot;height&quot;:2092,&quot;width&quot;:7522}"/>
</p:tagLst>
</file>

<file path=ppt/tags/tag49.xml><?xml version="1.0" encoding="utf-8"?>
<p:tagLst xmlns:p="http://schemas.openxmlformats.org/presentationml/2006/main">
  <p:tag name="KSO_WM_SPECIAL_SOURCE" val="bdnull"/>
</p:tagLst>
</file>

<file path=ppt/tags/tag5.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SHOW_EDIT_AREA_INDICATION" val="1"/>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4806_1*a*1"/>
  <p:tag name="KSO_WM_TEMPLATE_CATEGORY" val="diagram"/>
  <p:tag name="KSO_WM_TEMPLATE_INDEX" val="20214806"/>
  <p:tag name="KSO_WM_UNIT_LAYERLEVEL" val="1"/>
  <p:tag name="KSO_WM_TAG_VERSION" val="1.0"/>
  <p:tag name="KSO_WM_BEAUTIFY_FLAG" val="#wm#"/>
  <p:tag name="KSO_WM_CHIP_GROUPID" val="5f461bcef3f92eac738049c8"/>
  <p:tag name="KSO_WM_CHIP_XID" val="5f461bcef3f92eac738049c9"/>
  <p:tag name="KSO_WM_UNIT_DEC_AREA_ID" val="f7e2701098234aa1822057a9e44de9e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6eeab7431e844836a37431cd9d2ca6f7"/>
  <p:tag name="KSO_WM_UNIT_TEXT_FILL_FORE_SCHEMECOLOR_INDEX_BRIGHTNESS" val="0"/>
  <p:tag name="KSO_WM_UNIT_TEXT_FILL_FORE_SCHEMECOLOR_INDEX" val="13"/>
  <p:tag name="KSO_WM_UNIT_TEXT_FILL_TYPE" val="1"/>
  <p:tag name="KSO_WM_TEMPLATE_ASSEMBLE_XID" val="60656fa14054ed1e2fb80da0"/>
  <p:tag name="KSO_WM_TEMPLATE_ASSEMBLE_GROUPID" val="60656fa14054ed1e2fb80da0"/>
</p:tagLst>
</file>

<file path=ppt/tags/tag50.xml><?xml version="1.0" encoding="utf-8"?>
<p:tagLst xmlns:p="http://schemas.openxmlformats.org/presentationml/2006/main">
  <p:tag name="KSO_WM_UNIT_PLACING_PICTURE_USER_VIEWPORT" val="{&quot;height&quot;:746,&quot;width&quot;:1715}"/>
</p:tagLst>
</file>

<file path=ppt/tags/tag5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5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2137_1*a*1"/>
  <p:tag name="KSO_WM_TEMPLATE_CATEGORY" val="diagram"/>
  <p:tag name="KSO_WM_TEMPLATE_INDEX" val="2021213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bc2444dc1d44f5b9cbe7587a9de9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cb&quot;,&quot;fill_mode&quot;:&quot;full&quot;,&quot;sacle_strategy&quot;:&quot;smart&quot;}"/>
  <p:tag name="KSO_WM_ASSEMBLE_CHIP_INDEX" val="c57436300ea942a9bee191229c3f1055"/>
  <p:tag name="KSO_WM_UNIT_SUPPORT_UNIT_TYPE" val="[&quot;d&quot;,&quot;α&quot;,&quot;β&quot;]"/>
  <p:tag name="KSO_WM_UNIT_TEXT_FILL_FORE_SCHEMECOLOR_INDEX_BRIGHTNESS" val="0"/>
  <p:tag name="KSO_WM_UNIT_TEXT_FILL_FORE_SCHEMECOLOR_INDEX" val="13"/>
  <p:tag name="KSO_WM_UNIT_TEXT_FILL_TYPE" val="1"/>
  <p:tag name="KSO_WM_TEMPLATE_ASSEMBLE_XID" val="60656f104054ed1e2fb802ca"/>
  <p:tag name="KSO_WM_TEMPLATE_ASSEMBLE_GROUPID" val="60656f104054ed1e2fb802ca"/>
</p:tagLst>
</file>

<file path=ppt/tags/tag5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2137_1*a*1"/>
  <p:tag name="KSO_WM_TEMPLATE_CATEGORY" val="diagram"/>
  <p:tag name="KSO_WM_TEMPLATE_INDEX" val="2021213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bc2444dc1d44f5b9cbe7587a9de9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cb&quot;,&quot;fill_mode&quot;:&quot;full&quot;,&quot;sacle_strategy&quot;:&quot;smart&quot;}"/>
  <p:tag name="KSO_WM_ASSEMBLE_CHIP_INDEX" val="c57436300ea942a9bee191229c3f1055"/>
  <p:tag name="KSO_WM_UNIT_SUPPORT_UNIT_TYPE" val="[&quot;d&quot;,&quot;α&quot;,&quot;β&quot;]"/>
  <p:tag name="KSO_WM_UNIT_TEXT_FILL_FORE_SCHEMECOLOR_INDEX_BRIGHTNESS" val="0"/>
  <p:tag name="KSO_WM_UNIT_TEXT_FILL_FORE_SCHEMECOLOR_INDEX" val="13"/>
  <p:tag name="KSO_WM_UNIT_TEXT_FILL_TYPE" val="1"/>
  <p:tag name="KSO_WM_TEMPLATE_ASSEMBLE_XID" val="60656f104054ed1e2fb802ca"/>
  <p:tag name="KSO_WM_TEMPLATE_ASSEMBLE_GROUPID" val="60656f104054ed1e2fb802ca"/>
</p:tagLst>
</file>

<file path=ppt/tags/tag54.xml><?xml version="1.0" encoding="utf-8"?>
<p:tagLst xmlns:p="http://schemas.openxmlformats.org/presentationml/2006/main">
  <p:tag name="KSO_WM_SPECIAL_SOURCE" val="bdnull"/>
</p:tagLst>
</file>

<file path=ppt/tags/tag55.xml><?xml version="1.0" encoding="utf-8"?>
<p:tagLst xmlns:p="http://schemas.openxmlformats.org/presentationml/2006/main">
  <p:tag name="KSO_WM_UNIT_TYPE" val="j"/>
  <p:tag name="KSO_WM_UNIT_PLACING_PICTURE_USER_VIEWPORT" val="{&quot;height&quot;:746,&quot;width&quot;:1715}"/>
</p:tagLst>
</file>

<file path=ppt/tags/tag5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2137_1*a*1"/>
  <p:tag name="KSO_WM_TEMPLATE_CATEGORY" val="diagram"/>
  <p:tag name="KSO_WM_TEMPLATE_INDEX" val="2021213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bc2444dc1d44f5b9cbe7587a9de9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cb&quot;,&quot;fill_mode&quot;:&quot;full&quot;,&quot;sacle_strategy&quot;:&quot;smart&quot;}"/>
  <p:tag name="KSO_WM_ASSEMBLE_CHIP_INDEX" val="c57436300ea942a9bee191229c3f1055"/>
  <p:tag name="KSO_WM_UNIT_SUPPORT_UNIT_TYPE" val="[&quot;d&quot;,&quot;α&quot;,&quot;β&quot;]"/>
  <p:tag name="KSO_WM_UNIT_TEXT_FILL_FORE_SCHEMECOLOR_INDEX_BRIGHTNESS" val="0"/>
  <p:tag name="KSO_WM_UNIT_TEXT_FILL_FORE_SCHEMECOLOR_INDEX" val="13"/>
  <p:tag name="KSO_WM_UNIT_TEXT_FILL_TYPE" val="1"/>
  <p:tag name="KSO_WM_TEMPLATE_ASSEMBLE_XID" val="60656f104054ed1e2fb802ca"/>
  <p:tag name="KSO_WM_TEMPLATE_ASSEMBLE_GROUPID" val="60656f104054ed1e2fb802ca"/>
</p:tagLst>
</file>

<file path=ppt/tags/tag57.xml><?xml version="1.0" encoding="utf-8"?>
<p:tagLst xmlns:p="http://schemas.openxmlformats.org/presentationml/2006/main">
  <p:tag name="KSO_WM_UNIT_BLOCK" val="0"/>
  <p:tag name="KSO_WM_UNIT_SM_LIMIT_TYPE" val="0"/>
  <p:tag name="KSO_WM_UNIT_DEC_AREA_ID" val="9fe8f9b8744a4846ad6cbb4a6464646a"/>
  <p:tag name="KSO_WM_UNIT_HIGHLIGHT" val="0"/>
  <p:tag name="KSO_WM_UNIT_COMPATIBLE" val="0"/>
  <p:tag name="KSO_WM_UNIT_DIAGRAM_ISNUMVISUAL" val="0"/>
  <p:tag name="KSO_WM_UNIT_DIAGRAM_ISREFERUNIT" val="0"/>
  <p:tag name="KSO_WM_UNIT_ID" val="diagram20212137_1*i*1"/>
  <p:tag name="KSO_WM_TEMPLATE_CATEGORY" val="diagram"/>
  <p:tag name="KSO_WM_TEMPLATE_INDEX" val="20212137"/>
  <p:tag name="KSO_WM_UNIT_LAYERLEVEL" val="1"/>
  <p:tag name="KSO_WM_TAG_VERSION" val="1.0"/>
  <p:tag name="KSO_WM_BEAUTIFY_FLAG" val="#wm#"/>
  <p:tag name="KSO_WM_UNIT_TYPE" val="i"/>
  <p:tag name="KSO_WM_UNIT_INDEX" val="1"/>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6f1c5e605d5daf04fe6053"/>
  <p:tag name="KSO_WM_CHIP_XID" val="5e6f1c5e605d5daf04fe6054"/>
  <p:tag name="KSO_WM_TEMPLATE_ASSEMBLE_XID" val="60656f104054ed1e2fb802ca"/>
  <p:tag name="KSO_WM_TEMPLATE_ASSEMBLE_GROUPID" val="60656f104054ed1e2fb802ca"/>
</p:tagLst>
</file>

<file path=ppt/tags/tag58.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2"/>
  <p:tag name="KSO_WM_TEMPLATE_CATEGORY" val="diagram"/>
  <p:tag name="KSO_WM_TEMPLATE_INDEX" val="20212137"/>
  <p:tag name="KSO_WM_UNIT_LAYERLEVEL" val="1"/>
  <p:tag name="KSO_WM_TAG_VERSION" val="1.0"/>
  <p:tag name="KSO_WM_BEAUTIFY_FLAG" val="#wm#"/>
  <p:tag name="KSO_WM_UNIT_TYPE" val="i"/>
  <p:tag name="KSO_WM_UNIT_INDEX" val="2"/>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59.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3"/>
  <p:tag name="KSO_WM_TEMPLATE_CATEGORY" val="diagram"/>
  <p:tag name="KSO_WM_TEMPLATE_INDEX" val="20212137"/>
  <p:tag name="KSO_WM_UNIT_LAYERLEVEL" val="1"/>
  <p:tag name="KSO_WM_TAG_VERSION" val="1.0"/>
  <p:tag name="KSO_WM_BEAUTIFY_FLAG" val="#wm#"/>
  <p:tag name="KSO_WM_UNIT_TYPE" val="i"/>
  <p:tag name="KSO_WM_UNIT_INDEX" val="3"/>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6.xml><?xml version="1.0" encoding="utf-8"?>
<p:tagLst xmlns:p="http://schemas.openxmlformats.org/presentationml/2006/main">
  <p:tag name="KSO_WM_UNIT_ISCONTENTSTITLE" val="0"/>
  <p:tag name="KSO_WM_UNIT_ISNUMDGMTITLE" val="0"/>
  <p:tag name="KSO_WM_UNIT_PRESET_TEXT" val="添加副标题"/>
  <p:tag name="KSO_WM_UNIT_NOCLEAR" val="0"/>
  <p:tag name="KSO_WM_UNIT_SHOW_EDIT_AREA_INDICATION" val="1"/>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diagram20214806_1*b*1"/>
  <p:tag name="KSO_WM_TEMPLATE_CATEGORY" val="diagram"/>
  <p:tag name="KSO_WM_TEMPLATE_INDEX" val="20214806"/>
  <p:tag name="KSO_WM_UNIT_LAYERLEVEL" val="1"/>
  <p:tag name="KSO_WM_TAG_VERSION" val="1.0"/>
  <p:tag name="KSO_WM_BEAUTIFY_FLAG" val="#wm#"/>
  <p:tag name="KSO_WM_CHIP_GROUPID" val="5f461bcef3f92eac738049c8"/>
  <p:tag name="KSO_WM_CHIP_XID" val="5f461bcef3f92eac738049c9"/>
  <p:tag name="KSO_WM_UNIT_DEC_AREA_ID" val="895738244b034ec3a1ffe59a0f9fa6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6eeab7431e844836a37431cd9d2ca6f7"/>
  <p:tag name="KSO_WM_UNIT_TEXT_FILL_FORE_SCHEMECOLOR_INDEX_BRIGHTNESS" val="-0.5"/>
  <p:tag name="KSO_WM_UNIT_TEXT_FILL_FORE_SCHEMECOLOR_INDEX" val="14"/>
  <p:tag name="KSO_WM_UNIT_TEXT_FILL_TYPE" val="1"/>
  <p:tag name="KSO_WM_TEMPLATE_ASSEMBLE_XID" val="60656fa14054ed1e2fb80da0"/>
  <p:tag name="KSO_WM_TEMPLATE_ASSEMBLE_GROUPID" val="60656fa14054ed1e2fb80da0"/>
</p:tagLst>
</file>

<file path=ppt/tags/tag60.xml><?xml version="1.0" encoding="utf-8"?>
<p:tagLst xmlns:p="http://schemas.openxmlformats.org/presentationml/2006/main">
  <p:tag name="KSO_WM_UNIT_BLOCK" val="0"/>
  <p:tag name="KSO_WM_UNIT_SM_LIMIT_TYPE" val="0"/>
  <p:tag name="KSO_WM_UNIT_DEC_AREA_ID" val="a82f62af78b3430f8bc17026659794cb"/>
  <p:tag name="KSO_WM_UNIT_HIGHLIGHT" val="0"/>
  <p:tag name="KSO_WM_UNIT_COMPATIBLE" val="0"/>
  <p:tag name="KSO_WM_UNIT_DIAGRAM_ISNUMVISUAL" val="0"/>
  <p:tag name="KSO_WM_UNIT_DIAGRAM_ISREFERUNIT" val="0"/>
  <p:tag name="KSO_WM_UNIT_ID" val="diagram20212137_1*i*4"/>
  <p:tag name="KSO_WM_TEMPLATE_CATEGORY" val="diagram"/>
  <p:tag name="KSO_WM_TEMPLATE_INDEX" val="20212137"/>
  <p:tag name="KSO_WM_UNIT_LAYERLEVEL" val="1"/>
  <p:tag name="KSO_WM_TAG_VERSION" val="1.0"/>
  <p:tag name="KSO_WM_BEAUTIFY_FLAG" val="#wm#"/>
  <p:tag name="KSO_WM_UNIT_TYPE" val="i"/>
  <p:tag name="KSO_WM_UNIT_INDEX" val="4"/>
  <p:tag name="KSO_WM_UNIT_DECORATE_INFO" val="{&quot;ReferentInfo&quot;:{&quot;Id&quot;:&quot;slide&quot;,&quot;X&quot;:{&quot;Pos&quot;:2},&quot;Y&quot;:{&quot;Pos&quot;:2}},&quot;DecorateInfoX&quot;:{&quot;Pos&quot;:2,&quot;IsAbs&quot;:true},&quot;DecorateInfoY&quot;:{&quot;Pos&quot;:2,&quot;IsAbs&quot;:true},&quot;DecorateInfoW&quot;:{&quot;IsAbs&quot;:true},&quot;DecorateInfoH&quot;:{&quot;IsAbs&quot;:true},&quot;whChangeMode&quot;:0}"/>
  <p:tag name="KSO_WM_CHIP_GROUPID" val="5e6f1c5e605d5daf04fe6053"/>
  <p:tag name="KSO_WM_CHIP_XID" val="5e6f1c5e605d5daf04fe6054"/>
  <p:tag name="KSO_WM_TEMPLATE_ASSEMBLE_XID" val="60656f104054ed1e2fb802ca"/>
  <p:tag name="KSO_WM_TEMPLATE_ASSEMBLE_GROUPID" val="60656f104054ed1e2fb802ca"/>
</p:tagLst>
</file>

<file path=ppt/tags/tag61.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5"/>
  <p:tag name="KSO_WM_TEMPLATE_CATEGORY" val="diagram"/>
  <p:tag name="KSO_WM_TEMPLATE_INDEX" val="20212137"/>
  <p:tag name="KSO_WM_UNIT_LAYERLEVEL" val="1"/>
  <p:tag name="KSO_WM_TAG_VERSION" val="1.0"/>
  <p:tag name="KSO_WM_BEAUTIFY_FLAG" val="#wm#"/>
  <p:tag name="KSO_WM_UNIT_TYPE" val="i"/>
  <p:tag name="KSO_WM_UNIT_INDEX" val="5"/>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62.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6"/>
  <p:tag name="KSO_WM_TEMPLATE_CATEGORY" val="diagram"/>
  <p:tag name="KSO_WM_TEMPLATE_INDEX" val="20212137"/>
  <p:tag name="KSO_WM_UNIT_LAYERLEVEL" val="1"/>
  <p:tag name="KSO_WM_TAG_VERSION" val="1.0"/>
  <p:tag name="KSO_WM_BEAUTIFY_FLAG" val="#wm#"/>
  <p:tag name="KSO_WM_UNIT_TYPE" val="i"/>
  <p:tag name="KSO_WM_UNIT_INDEX" val="6"/>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63.xml><?xml version="1.0" encoding="utf-8"?>
<p:tagLst xmlns:p="http://schemas.openxmlformats.org/presentationml/2006/main">
  <p:tag name="KSO_WM_UNIT_ISCONTENTSTITLE" val="0"/>
  <p:tag name="KSO_WM_UNIT_ISNUMDGMTITLE" val="0"/>
  <p:tag name="KSO_WM_UNIT_PRESET_TEXT" val="添加副标题"/>
  <p:tag name="KSO_WM_UNIT_NOCLEAR" val="0"/>
  <p:tag name="KSO_WM_UNIT_SHOW_EDIT_AREA_INDICATION" val="1"/>
  <p:tag name="KSO_WM_UNIT_VALUE" val="30"/>
  <p:tag name="KSO_WM_UNIT_HIGHLIGHT" val="0"/>
  <p:tag name="KSO_WM_UNIT_COMPATIBLE" val="0"/>
  <p:tag name="KSO_WM_UNIT_DIAGRAM_ISNUMVISUAL" val="0"/>
  <p:tag name="KSO_WM_UNIT_DIAGRAM_ISREFERUNIT" val="0"/>
  <p:tag name="KSO_WM_UNIT_TYPE" val="b"/>
  <p:tag name="KSO_WM_UNIT_INDEX" val="1"/>
  <p:tag name="KSO_WM_UNIT_ID" val="diagram20214806_1*b*1"/>
  <p:tag name="KSO_WM_TEMPLATE_CATEGORY" val="diagram"/>
  <p:tag name="KSO_WM_TEMPLATE_INDEX" val="20214806"/>
  <p:tag name="KSO_WM_UNIT_LAYERLEVEL" val="1"/>
  <p:tag name="KSO_WM_TAG_VERSION" val="1.0"/>
  <p:tag name="KSO_WM_BEAUTIFY_FLAG" val="#wm#"/>
  <p:tag name="KSO_WM_CHIP_GROUPID" val="5f461bcef3f92eac738049c8"/>
  <p:tag name="KSO_WM_CHIP_XID" val="5f461bcef3f92eac738049c9"/>
  <p:tag name="KSO_WM_UNIT_DEC_AREA_ID" val="895738244b034ec3a1ffe59a0f9fa6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6eeab7431e844836a37431cd9d2ca6f7"/>
  <p:tag name="KSO_WM_UNIT_TEXT_FILL_FORE_SCHEMECOLOR_INDEX_BRIGHTNESS" val="-0.5"/>
  <p:tag name="KSO_WM_UNIT_TEXT_FILL_FORE_SCHEMECOLOR_INDEX" val="14"/>
  <p:tag name="KSO_WM_UNIT_TEXT_FILL_TYPE" val="1"/>
  <p:tag name="KSO_WM_TEMPLATE_ASSEMBLE_XID" val="60656fa14054ed1e2fb80da0"/>
  <p:tag name="KSO_WM_TEMPLATE_ASSEMBLE_GROUPID" val="60656fa14054ed1e2fb80da0"/>
</p:tagLst>
</file>

<file path=ppt/tags/tag64.xml><?xml version="1.0" encoding="utf-8"?>
<p:tagLst xmlns:p="http://schemas.openxmlformats.org/presentationml/2006/main">
  <p:tag name="KSO_WM_UNIT_DEFAULT_FONT" val="96;102;2"/>
  <p:tag name="KSO_WM_UNIT_BLOCK" val="0"/>
  <p:tag name="KSO_WM_UNIT_DEC_AREA_ID" val="a0d2bd4ed8e947c09cd8c65b309da164"/>
  <p:tag name="KSO_WM_UNIT_PRESET_TEXT" val="PART 01"/>
  <p:tag name="KSO_WM_UNIT_NOCLEAR" val="0"/>
  <p:tag name="KSO_WM_UNIT_VALUE" val="4"/>
  <p:tag name="KSO_WM_UNIT_HIGHLIGHT" val="0"/>
  <p:tag name="KSO_WM_UNIT_COMPATIBLE" val="1"/>
  <p:tag name="KSO_WM_UNIT_DIAGRAM_ISNUMVISUAL" val="0"/>
  <p:tag name="KSO_WM_UNIT_DIAGRAM_ISREFERUNIT" val="0"/>
  <p:tag name="KSO_WM_UNIT_TYPE" val="e"/>
  <p:tag name="KSO_WM_UNIT_INDEX" val="1"/>
  <p:tag name="KSO_WM_UNIT_ID" val="custom20222714_7*e*1"/>
  <p:tag name="KSO_WM_TEMPLATE_CATEGORY" val="custom"/>
  <p:tag name="KSO_WM_TEMPLATE_INDEX" val="20222714"/>
  <p:tag name="KSO_WM_UNIT_LAYERLEVEL" val="1"/>
  <p:tag name="KSO_WM_TAG_VERSION" val="1.0"/>
  <p:tag name="KSO_WM_BEAUTIFY_FLAG" val="#wm#"/>
  <p:tag name="KSO_WM_CHIP_GROUPID" val="619e052b56c5b5f57912a91c"/>
  <p:tag name="KSO_WM_CHIP_XID" val="619e052b56c5b5f57912a919"/>
  <p:tag name="KSO_WM_UNIT_TEXT_FILL_FORE_SCHEMECOLOR_INDEX_BRIGHTNESS" val="0"/>
  <p:tag name="KSO_WM_UNIT_TEXT_FILL_FORE_SCHEMECOLOR_INDEX" val="5"/>
  <p:tag name="KSO_WM_UNIT_TEXT_FILL_TYPE" val="1"/>
</p:tagLst>
</file>

<file path=ppt/tags/tag65.xml><?xml version="1.0" encoding="utf-8"?>
<p:tagLst xmlns:p="http://schemas.openxmlformats.org/presentationml/2006/main">
  <p:tag name="KSO_WM_BEAUTIFY_FLAG" val="#wm#"/>
  <p:tag name="KSO_WM_TEMPLATE_CATEGORY" val="diagram"/>
  <p:tag name="KSO_WM_TEMPLATE_INDEX" val="20212137"/>
  <p:tag name="KSO_WM_SLIDE_LAYOUT_INFO" val="{&quot;backgroundInfo&quot;:[{&quot;bottom&quot;:0,&quot;bottomAbs&quot;:false,&quot;left&quot;:0,&quot;leftAbs&quot;:false,&quot;right&quot;:0,&quot;rightAbs&quot;:false,&quot;top&quot;:0,&quot;topAbs&quot;:false,&quot;type&quot;:&quot;general&quot;}],&quot;id&quot;:&quot;2021-04-01T15:26:43&quot;,&quot;maxSize&quot;:{&quot;size1&quot;:62.200000000000003},&quot;minSize&quot;:{&quot;size1&quot;:37.799999999999997},&quot;normalSize&quot;:{&quot;size1&quot;:37.799999999999997},&quot;subLayout&quot;:[{&quot;id&quot;:&quot;2021-04-01T15:26:43&quot;,&quot;margin&quot;:{&quot;bottom&quot;:0.42300000786781311,&quot;left&quot;:5.9270000457763672,&quot;right&quot;:5.9270000457763672,&quot;top&quot;:2.5399999618530273},&quot;type&quot;:0},{&quot;id&quot;:&quot;2021-04-01T15:26:43&quot;,&quot;margin&quot;:{&quot;bottom&quot;:2.5399999618530273,&quot;left&quot;:5.9270000457763672,&quot;right&quot;:5.9270000457763672,&quot;top&quot;:0.42300000786781311},&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6f1c5e605d5daf04fe6054"/>
  <p:tag name="KSO_WM_SLIDE_CAN_ADD_NAVIGATION" val="1"/>
  <p:tag name="KSO_WM_SLIDE_ID" val="diagram2021213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21*396"/>
  <p:tag name="KSO_WM_SLIDE_POSITION" val="119*72"/>
  <p:tag name="KSO_WM_TAG_VERSION" val="1.0"/>
  <p:tag name="KSO_WM_SLIDE_LAYOUT" val="a_d"/>
  <p:tag name="KSO_WM_SLIDE_LAYOUT_CNT" val="1_1"/>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cm&quot;,&quot;text_direction&quot;:&quot;horizontal&quot;,&quot;chip_types&quot;:[&quot;picture&quot;,&quot;header&quot;,&quot;chart&quot;,&quot;table&quot;],&quot;support_features&quot;:[&quot;collage&quot;]},{&quot;fill_id&quot;:&quot;c86341e0359e401ea0b786310bd97fc1&quot;,&quot;fill_align&quot;:&quot;ct&quot;,&quot;text_align&quot;:&quot;cm&quot;,&quot;text_direction&quot;:&quot;horizontal&quot;,&quot;chip_types&quot;:[&quot;text&quot;,&quot;picture&quot;,&quot;chart&quot;,&quot;table&quot;],&quot;support_features&quot;:[&quot;collage&quot;]}]]"/>
  <p:tag name="KSO_WM_CHIP_GROUPID" val="5e6f1c5e605d5daf04fe6053"/>
  <p:tag name="KSO_WM_SLIDE_BK_DARK_LIGHT" val="2"/>
  <p:tag name="KSO_WM_SLIDE_BACKGROUND_TYPE" val="general"/>
  <p:tag name="KSO_WM_SLIDE_SUPPORT_FEATURE_TYPE" val="1"/>
  <p:tag name="KSO_WM_TEMPLATE_ASSEMBLE_XID" val="60656f104054ed1e2fb802ca"/>
  <p:tag name="KSO_WM_TEMPLATE_ASSEMBLE_GROUPID" val="60656f104054ed1e2fb802ca"/>
  <p:tag name="KSO_WM_SPECIAL_SOURCE" val="bdnull"/>
</p:tagLst>
</file>

<file path=ppt/tags/tag66.xml><?xml version="1.0" encoding="utf-8"?>
<p:tagLst xmlns:p="http://schemas.openxmlformats.org/presentationml/2006/main">
  <p:tag name="KSO_WM_UNIT_PLACING_PICTURE_USER_VIEWPORT" val="{&quot;height&quot;:746,&quot;width&quot;:1715}"/>
</p:tagLst>
</file>

<file path=ppt/tags/tag67.xml><?xml version="1.0" encoding="utf-8"?>
<p:tagLst xmlns:p="http://schemas.openxmlformats.org/presentationml/2006/main">
  <p:tag name="KSO_WM_BEAUTIFY_FLAG" val="#wm#"/>
  <p:tag name="KSO_WM_TEMPLATE_CATEGORY" val="diagram"/>
  <p:tag name="KSO_WM_TEMPLATE_INDEX" val="20212137"/>
  <p:tag name="KSO_WM_SLIDE_LAYOUT_INFO" val="{&quot;backgroundInfo&quot;:[{&quot;bottom&quot;:0,&quot;bottomAbs&quot;:false,&quot;left&quot;:0,&quot;leftAbs&quot;:false,&quot;right&quot;:0,&quot;rightAbs&quot;:false,&quot;top&quot;:0,&quot;topAbs&quot;:false,&quot;type&quot;:&quot;general&quot;}],&quot;id&quot;:&quot;2021-04-01T15:26:43&quot;,&quot;maxSize&quot;:{&quot;size1&quot;:62.200000000000003},&quot;minSize&quot;:{&quot;size1&quot;:37.799999999999997},&quot;normalSize&quot;:{&quot;size1&quot;:37.799999999999997},&quot;subLayout&quot;:[{&quot;id&quot;:&quot;2021-04-01T15:26:43&quot;,&quot;margin&quot;:{&quot;bottom&quot;:0.42300000786781311,&quot;left&quot;:5.9270000457763672,&quot;right&quot;:5.9270000457763672,&quot;top&quot;:2.5399999618530273},&quot;type&quot;:0},{&quot;id&quot;:&quot;2021-04-01T15:26:43&quot;,&quot;margin&quot;:{&quot;bottom&quot;:2.5399999618530273,&quot;left&quot;:5.9270000457763672,&quot;right&quot;:5.9270000457763672,&quot;top&quot;:0.42300000786781311},&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6f1c5e605d5daf04fe6054"/>
  <p:tag name="KSO_WM_SLIDE_CAN_ADD_NAVIGATION" val="1"/>
  <p:tag name="KSO_WM_SLIDE_ID" val="diagram2021213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21*396"/>
  <p:tag name="KSO_WM_SLIDE_POSITION" val="119*72"/>
  <p:tag name="KSO_WM_TAG_VERSION" val="1.0"/>
  <p:tag name="KSO_WM_SLIDE_LAYOUT" val="a_d"/>
  <p:tag name="KSO_WM_SLIDE_LAYOUT_CNT" val="1_1"/>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cm&quot;,&quot;text_direction&quot;:&quot;horizontal&quot;,&quot;chip_types&quot;:[&quot;picture&quot;,&quot;header&quot;,&quot;chart&quot;,&quot;table&quot;],&quot;support_features&quot;:[&quot;collage&quot;]},{&quot;fill_id&quot;:&quot;c86341e0359e401ea0b786310bd97fc1&quot;,&quot;fill_align&quot;:&quot;ct&quot;,&quot;text_align&quot;:&quot;cm&quot;,&quot;text_direction&quot;:&quot;horizontal&quot;,&quot;chip_types&quot;:[&quot;text&quot;,&quot;picture&quot;,&quot;chart&quot;,&quot;table&quot;],&quot;support_features&quot;:[&quot;collage&quot;]}]]"/>
  <p:tag name="KSO_WM_CHIP_GROUPID" val="5e6f1c5e605d5daf04fe6053"/>
  <p:tag name="KSO_WM_SLIDE_BK_DARK_LIGHT" val="2"/>
  <p:tag name="KSO_WM_SLIDE_BACKGROUND_TYPE" val="general"/>
  <p:tag name="KSO_WM_SLIDE_SUPPORT_FEATURE_TYPE" val="1"/>
  <p:tag name="KSO_WM_TEMPLATE_ASSEMBLE_XID" val="60656f104054ed1e2fb802ca"/>
  <p:tag name="KSO_WM_TEMPLATE_ASSEMBLE_GROUPID" val="60656f104054ed1e2fb802ca"/>
  <p:tag name="KSO_WM_SPECIAL_SOURCE" val="bdnull"/>
</p:tagLst>
</file>

<file path=ppt/tags/tag68.xml><?xml version="1.0" encoding="utf-8"?>
<p:tagLst xmlns:p="http://schemas.openxmlformats.org/presentationml/2006/main">
  <p:tag name="KSO_WM_UNIT_PLACING_PICTURE_USER_VIEWPORT" val="{&quot;height&quot;:746,&quot;width&quot;:1715}"/>
</p:tagLst>
</file>

<file path=ppt/tags/tag6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7.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SHOW_EDIT_AREA_INDICATION" val="1"/>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4806_1*a*1"/>
  <p:tag name="KSO_WM_TEMPLATE_CATEGORY" val="diagram"/>
  <p:tag name="KSO_WM_TEMPLATE_INDEX" val="20214806"/>
  <p:tag name="KSO_WM_UNIT_LAYERLEVEL" val="1"/>
  <p:tag name="KSO_WM_TAG_VERSION" val="1.0"/>
  <p:tag name="KSO_WM_BEAUTIFY_FLAG" val="#wm#"/>
  <p:tag name="KSO_WM_CHIP_GROUPID" val="5f461bcef3f92eac738049c8"/>
  <p:tag name="KSO_WM_CHIP_XID" val="5f461bcef3f92eac738049c9"/>
  <p:tag name="KSO_WM_UNIT_DEC_AREA_ID" val="f7e2701098234aa1822057a9e44de9e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6eeab7431e844836a37431cd9d2ca6f7"/>
  <p:tag name="KSO_WM_UNIT_TEXT_FILL_FORE_SCHEMECOLOR_INDEX_BRIGHTNESS" val="0"/>
  <p:tag name="KSO_WM_UNIT_TEXT_FILL_FORE_SCHEMECOLOR_INDEX" val="13"/>
  <p:tag name="KSO_WM_UNIT_TEXT_FILL_TYPE" val="1"/>
  <p:tag name="KSO_WM_TEMPLATE_ASSEMBLE_XID" val="60656fa14054ed1e2fb80da0"/>
  <p:tag name="KSO_WM_TEMPLATE_ASSEMBLE_GROUPID" val="60656fa14054ed1e2fb80da0"/>
</p:tagLst>
</file>

<file path=ppt/tags/tag70.xml><?xml version="1.0" encoding="utf-8"?>
<p:tagLst xmlns:p="http://schemas.openxmlformats.org/presentationml/2006/main">
  <p:tag name="KSO_WM_SPECIAL_SOURCE" val="bdnull"/>
</p:tagLst>
</file>

<file path=ppt/tags/tag71.xml><?xml version="1.0" encoding="utf-8"?>
<p:tagLst xmlns:p="http://schemas.openxmlformats.org/presentationml/2006/main">
  <p:tag name="KSO_WM_UNIT_PLACING_PICTURE_USER_VIEWPORT" val="{&quot;height&quot;:746,&quot;width&quot;:1715}"/>
</p:tagLst>
</file>

<file path=ppt/tags/tag7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73.xml><?xml version="1.0" encoding="utf-8"?>
<p:tagLst xmlns:p="http://schemas.openxmlformats.org/presentationml/2006/main">
  <p:tag name="KSO_WM_SPECIAL_SOURCE" val="bdnull"/>
</p:tagLst>
</file>

<file path=ppt/tags/tag74.xml><?xml version="1.0" encoding="utf-8"?>
<p:tagLst xmlns:p="http://schemas.openxmlformats.org/presentationml/2006/main">
  <p:tag name="KSO_WM_UNIT_PLACING_PICTURE_USER_VIEWPORT" val="{&quot;height&quot;:746,&quot;width&quot;:1715}"/>
</p:tagLst>
</file>

<file path=ppt/tags/tag7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76.xml><?xml version="1.0" encoding="utf-8"?>
<p:tagLst xmlns:p="http://schemas.openxmlformats.org/presentationml/2006/main">
  <p:tag name="KSO_WM_SPECIAL_SOURCE" val="bdnull"/>
</p:tagLst>
</file>

<file path=ppt/tags/tag77.xml><?xml version="1.0" encoding="utf-8"?>
<p:tagLst xmlns:p="http://schemas.openxmlformats.org/presentationml/2006/main">
  <p:tag name="KSO_WM_UNIT_PLACING_PICTURE_USER_VIEWPORT" val="{&quot;height&quot;:746,&quot;width&quot;:1715}"/>
</p:tagLst>
</file>

<file path=ppt/tags/tag78.xml><?xml version="1.0" encoding="utf-8"?>
<p:tagLst xmlns:p="http://schemas.openxmlformats.org/presentationml/2006/main">
  <p:tag name="KSO_WM_BEAUTIFY_FLAG" val="#wm#"/>
  <p:tag name="KSO_WM_TEMPLATE_CATEGORY" val="diagram"/>
  <p:tag name="KSO_WM_TEMPLATE_INDEX" val="20212137"/>
  <p:tag name="KSO_WM_SLIDE_LAYOUT_INFO" val="{&quot;backgroundInfo&quot;:[{&quot;bottom&quot;:0,&quot;bottomAbs&quot;:false,&quot;left&quot;:0,&quot;leftAbs&quot;:false,&quot;right&quot;:0,&quot;rightAbs&quot;:false,&quot;top&quot;:0,&quot;topAbs&quot;:false,&quot;type&quot;:&quot;general&quot;}],&quot;id&quot;:&quot;2021-04-01T15:26:43&quot;,&quot;maxSize&quot;:{&quot;size1&quot;:62.200000000000003},&quot;minSize&quot;:{&quot;size1&quot;:37.799999999999997},&quot;normalSize&quot;:{&quot;size1&quot;:37.799999999999997},&quot;subLayout&quot;:[{&quot;id&quot;:&quot;2021-04-01T15:26:43&quot;,&quot;margin&quot;:{&quot;bottom&quot;:0.42300000786781311,&quot;left&quot;:5.9270000457763672,&quot;right&quot;:5.9270000457763672,&quot;top&quot;:2.5399999618530273},&quot;type&quot;:0},{&quot;id&quot;:&quot;2021-04-01T15:26:43&quot;,&quot;margin&quot;:{&quot;bottom&quot;:2.5399999618530273,&quot;left&quot;:5.9270000457763672,&quot;right&quot;:5.9270000457763672,&quot;top&quot;:0.42300000786781311},&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6f1c5e605d5daf04fe6054"/>
  <p:tag name="KSO_WM_SLIDE_CAN_ADD_NAVIGATION" val="1"/>
  <p:tag name="KSO_WM_SLIDE_ID" val="diagram2021213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21*396"/>
  <p:tag name="KSO_WM_SLIDE_POSITION" val="119*72"/>
  <p:tag name="KSO_WM_TAG_VERSION" val="1.0"/>
  <p:tag name="KSO_WM_SLIDE_LAYOUT" val="a_d"/>
  <p:tag name="KSO_WM_SLIDE_LAYOUT_CNT" val="1_1"/>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cm&quot;,&quot;text_direction&quot;:&quot;horizontal&quot;,&quot;chip_types&quot;:[&quot;picture&quot;,&quot;header&quot;,&quot;chart&quot;,&quot;table&quot;],&quot;support_features&quot;:[&quot;collage&quot;]},{&quot;fill_id&quot;:&quot;c86341e0359e401ea0b786310bd97fc1&quot;,&quot;fill_align&quot;:&quot;ct&quot;,&quot;text_align&quot;:&quot;cm&quot;,&quot;text_direction&quot;:&quot;horizontal&quot;,&quot;chip_types&quot;:[&quot;text&quot;,&quot;picture&quot;,&quot;chart&quot;,&quot;table&quot;],&quot;support_features&quot;:[&quot;collage&quot;]}]]"/>
  <p:tag name="KSO_WM_CHIP_GROUPID" val="5e6f1c5e605d5daf04fe6053"/>
  <p:tag name="KSO_WM_SLIDE_BK_DARK_LIGHT" val="2"/>
  <p:tag name="KSO_WM_SLIDE_BACKGROUND_TYPE" val="general"/>
  <p:tag name="KSO_WM_SLIDE_SUPPORT_FEATURE_TYPE" val="1"/>
  <p:tag name="KSO_WM_TEMPLATE_ASSEMBLE_XID" val="60656f104054ed1e2fb802ca"/>
  <p:tag name="KSO_WM_TEMPLATE_ASSEMBLE_GROUPID" val="60656f104054ed1e2fb802ca"/>
  <p:tag name="KSO_WM_SPECIAL_SOURCE" val="bdnull"/>
</p:tagLst>
</file>

<file path=ppt/tags/tag79.xml><?xml version="1.0" encoding="utf-8"?>
<p:tagLst xmlns:p="http://schemas.openxmlformats.org/presentationml/2006/main">
  <p:tag name="KSO_WM_UNIT_PLACING_PICTURE_USER_VIEWPORT" val="{&quot;height&quot;:746,&quot;width&quot;:1715}"/>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60656e884054ed1e2fb7faec"/>
  <p:tag name="KSO_WM_TEMPLATE_ASSEMBLE_GROUPID" val="60656e884054ed1e2fb7faec"/>
</p:tagLst>
</file>

<file path=ppt/tags/tag8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81.xml><?xml version="1.0" encoding="utf-8"?>
<p:tagLst xmlns:p="http://schemas.openxmlformats.org/presentationml/2006/main">
  <p:tag name="KSO_WM_SPECIAL_SOURCE" val="bdnull"/>
</p:tagLst>
</file>

<file path=ppt/tags/tag82.xml><?xml version="1.0" encoding="utf-8"?>
<p:tagLst xmlns:p="http://schemas.openxmlformats.org/presentationml/2006/main">
  <p:tag name="KSO_WM_UNIT_PLACING_PICTURE_USER_VIEWPORT" val="{&quot;height&quot;:746,&quot;width&quot;:1715}"/>
</p:tagLst>
</file>

<file path=ppt/tags/tag8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84.xml><?xml version="1.0" encoding="utf-8"?>
<p:tagLst xmlns:p="http://schemas.openxmlformats.org/presentationml/2006/main">
  <p:tag name="KSO_WM_SPECIAL_SOURCE" val="bdnull"/>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1290_1*i*1"/>
  <p:tag name="KSO_WM_TEMPLATE_CATEGORY" val="diagram"/>
  <p:tag name="KSO_WM_TEMPLATE_INDEX" val="20191290"/>
  <p:tag name="KSO_WM_UNIT_LAYERLEVEL" val="1"/>
  <p:tag name="KSO_WM_TAG_VERSION" val="1.0"/>
  <p:tag name="KSO_WM_BEAUTIFY_FLAG" val="#wm#"/>
  <p:tag name="KSO_WM_UNIT_ADJUSTLAYOUT_ID" val="25"/>
  <p:tag name="KSO_WM_UNIT_COLOR_SCHEME_SHAPE_ID" val="25"/>
  <p:tag name="KSO_WM_UNIT_COLOR_SCHEME_PARENT_PAGE" val="0_1"/>
  <p:tag name="KSO_WM_UNIT_FOIL_COLOR" val="1"/>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1290_1*i*2"/>
  <p:tag name="KSO_WM_TEMPLATE_CATEGORY" val="diagram"/>
  <p:tag name="KSO_WM_TEMPLATE_INDEX" val="20191290"/>
  <p:tag name="KSO_WM_UNIT_LAYERLEVEL" val="1"/>
  <p:tag name="KSO_WM_TAG_VERSION" val="1.0"/>
  <p:tag name="KSO_WM_BEAUTIFY_FLAG" val="#wm#"/>
  <p:tag name="KSO_WM_UNIT_ADJUSTLAYOUT_ID" val="21"/>
  <p:tag name="KSO_WM_UNIT_COLOR_SCHEME_SHAPE_ID" val="21"/>
  <p:tag name="KSO_WM_UNIT_COLOR_SCHEME_PARENT_PAGE" val="0_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1290_1*i*3"/>
  <p:tag name="KSO_WM_TEMPLATE_CATEGORY" val="diagram"/>
  <p:tag name="KSO_WM_TEMPLATE_INDEX" val="20191290"/>
  <p:tag name="KSO_WM_UNIT_LAYERLEVEL" val="1"/>
  <p:tag name="KSO_WM_TAG_VERSION" val="1.0"/>
  <p:tag name="KSO_WM_BEAUTIFY_FLAG" val="#wm#"/>
  <p:tag name="KSO_WM_UNIT_ADJUSTLAYOUT_ID" val="22"/>
  <p:tag name="KSO_WM_UNIT_COLOR_SCHEME_SHAPE_ID" val="22"/>
  <p:tag name="KSO_WM_UNIT_COLOR_SCHEME_PARENT_PAGE" val="0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1290_1*i*4"/>
  <p:tag name="KSO_WM_TEMPLATE_CATEGORY" val="diagram"/>
  <p:tag name="KSO_WM_TEMPLATE_INDEX" val="20191290"/>
  <p:tag name="KSO_WM_UNIT_LAYERLEVEL" val="1"/>
  <p:tag name="KSO_WM_TAG_VERSION" val="1.0"/>
  <p:tag name="KSO_WM_BEAUTIFY_FLAG" val="#wm#"/>
  <p:tag name="KSO_WM_UNIT_ADJUSTLAYOUT_ID" val="23"/>
  <p:tag name="KSO_WM_UNIT_COLOR_SCHEME_SHAPE_ID" val="23"/>
  <p:tag name="KSO_WM_UNIT_COLOR_SCHEME_PARENT_PAGE" val="0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9.xml><?xml version="1.0" encoding="utf-8"?>
<p:tagLst xmlns:p="http://schemas.openxmlformats.org/presentationml/2006/main">
  <p:tag name="KSO_WM_UNIT_TYPE" val="j"/>
  <p:tag name="KSO_WM_UNIT_PLACING_PICTURE_USER_VIEWPORT" val="{&quot;height&quot;:746,&quot;width&quot;:1715}"/>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9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91.xml><?xml version="1.0" encoding="utf-8"?>
<p:tagLst xmlns:p="http://schemas.openxmlformats.org/presentationml/2006/main">
  <p:tag name="KSO_WM_UNIT_PLACING_PICTURE_USER_VIEWPORT" val="{&quot;height&quot;:2821,&quot;width&quot;:2949}"/>
</p:tagLst>
</file>

<file path=ppt/tags/tag92.xml><?xml version="1.0" encoding="utf-8"?>
<p:tagLst xmlns:p="http://schemas.openxmlformats.org/presentationml/2006/main">
  <p:tag name="KSO_WM_UNIT_PLACING_PICTURE_USER_VIEWPORT" val="{&quot;height&quot;:2892,&quot;width&quot;:2892}"/>
</p:tagLst>
</file>

<file path=ppt/tags/tag93.xml><?xml version="1.0" encoding="utf-8"?>
<p:tagLst xmlns:p="http://schemas.openxmlformats.org/presentationml/2006/main">
  <p:tag name="KSO_WM_UNIT_ISCONTENTSTITLE" val="0"/>
  <p:tag name="KSO_WM_UNIT_PRESET_TEXT" val="单击此处&#10;添加大标题内容"/>
  <p:tag name="KSO_WM_UNIT_TEXT_PART_ID" val="5-X"/>
  <p:tag name="KSO_WM_UNIT_TEXT_PART_SIZE" val="92.4*403"/>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1290_1*a*1"/>
  <p:tag name="KSO_WM_TEMPLATE_CATEGORY" val="diagram"/>
  <p:tag name="KSO_WM_TEMPLATE_INDEX" val="20191290"/>
  <p:tag name="KSO_WM_UNIT_LAYERLEVEL" val="1"/>
  <p:tag name="KSO_WM_TAG_VERSION" val="1.0"/>
  <p:tag name="KSO_WM_BEAUTIFY_FLAG" val="#wm#"/>
  <p:tag name="KSO_WM_UNIT_ADJUSTLAYOUT_ID" val="17"/>
  <p:tag name="KSO_WM_UNIT_COLOR_SCHEME_SHAPE_ID" val="17"/>
  <p:tag name="KSO_WM_UNIT_COLOR_SCHEME_PARENT_PAGE" val="0_1"/>
  <p:tag name="KSO_WM_UNIT_NOCLEAR" val="0"/>
  <p:tag name="KSO_WM_UNIT_TEXT_PART_ID_V2" val="a-2-1"/>
  <p:tag name="KSO_WM_UNIT_ISNUMDGMTITLE" val="0"/>
  <p:tag name="KSO_WM_UNIT_TEXT_FILL_FORE_SCHEMECOLOR_INDEX_BRIGHTNESS" val="0.25"/>
  <p:tag name="KSO_WM_UNIT_TEXT_FILL_FORE_SCHEMECOLOR_INDEX" val="13"/>
  <p:tag name="KSO_WM_UNIT_TEXT_FILL_TYPE" val="1"/>
</p:tagLst>
</file>

<file path=ppt/tags/tag94.xml><?xml version="1.0" encoding="utf-8"?>
<p:tagLst xmlns:p="http://schemas.openxmlformats.org/presentationml/2006/main">
  <p:tag name="KSO_WM_BEAUTIFY_FLAG" val="#wm#"/>
  <p:tag name="KSO_WM_TEMPLATE_CATEGORY" val="diagram"/>
  <p:tag name="KSO_WM_TEMPLATE_INDEX" val="20212137"/>
  <p:tag name="KSO_WM_SLIDE_LAYOUT_INFO" val="{&quot;backgroundInfo&quot;:[{&quot;bottom&quot;:0,&quot;bottomAbs&quot;:false,&quot;left&quot;:0,&quot;leftAbs&quot;:false,&quot;right&quot;:0,&quot;rightAbs&quot;:false,&quot;top&quot;:0,&quot;topAbs&quot;:false,&quot;type&quot;:&quot;general&quot;}],&quot;id&quot;:&quot;2021-04-01T15:26:43&quot;,&quot;maxSize&quot;:{&quot;size1&quot;:62.200000000000003},&quot;minSize&quot;:{&quot;size1&quot;:37.799999999999997},&quot;normalSize&quot;:{&quot;size1&quot;:37.799999999999997},&quot;subLayout&quot;:[{&quot;id&quot;:&quot;2021-04-01T15:26:43&quot;,&quot;margin&quot;:{&quot;bottom&quot;:0.42300000786781311,&quot;left&quot;:5.9270000457763672,&quot;right&quot;:5.9270000457763672,&quot;top&quot;:2.5399999618530273},&quot;type&quot;:0},{&quot;id&quot;:&quot;2021-04-01T15:26:43&quot;,&quot;margin&quot;:{&quot;bottom&quot;:2.5399999618530273,&quot;left&quot;:5.9270000457763672,&quot;right&quot;:5.9270000457763672,&quot;top&quot;:0.42300000786781311},&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6f1c5e605d5daf04fe6054"/>
  <p:tag name="KSO_WM_SLIDE_CAN_ADD_NAVIGATION" val="1"/>
  <p:tag name="KSO_WM_SLIDE_ID" val="diagram2021213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21*396"/>
  <p:tag name="KSO_WM_SLIDE_POSITION" val="119*72"/>
  <p:tag name="KSO_WM_TAG_VERSION" val="1.0"/>
  <p:tag name="KSO_WM_SLIDE_LAYOUT" val="a_d"/>
  <p:tag name="KSO_WM_SLIDE_LAYOUT_CNT" val="1_1"/>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cm&quot;,&quot;text_direction&quot;:&quot;horizontal&quot;,&quot;chip_types&quot;:[&quot;picture&quot;,&quot;header&quot;,&quot;chart&quot;,&quot;table&quot;],&quot;support_features&quot;:[&quot;collage&quot;]},{&quot;fill_id&quot;:&quot;c86341e0359e401ea0b786310bd97fc1&quot;,&quot;fill_align&quot;:&quot;ct&quot;,&quot;text_align&quot;:&quot;cm&quot;,&quot;text_direction&quot;:&quot;horizontal&quot;,&quot;chip_types&quot;:[&quot;text&quot;,&quot;picture&quot;,&quot;chart&quot;,&quot;table&quot;],&quot;support_features&quot;:[&quot;collage&quot;]}]]"/>
  <p:tag name="KSO_WM_CHIP_GROUPID" val="5e6f1c5e605d5daf04fe6053"/>
  <p:tag name="KSO_WM_SLIDE_BK_DARK_LIGHT" val="2"/>
  <p:tag name="KSO_WM_SLIDE_BACKGROUND_TYPE" val="general"/>
  <p:tag name="KSO_WM_SLIDE_SUPPORT_FEATURE_TYPE" val="1"/>
  <p:tag name="KSO_WM_TEMPLATE_ASSEMBLE_XID" val="60656f104054ed1e2fb802ca"/>
  <p:tag name="KSO_WM_TEMPLATE_ASSEMBLE_GROUPID" val="60656f104054ed1e2fb802ca"/>
  <p:tag name="KSO_WM_SPECIAL_SOURCE" val="bdnull"/>
</p:tagLst>
</file>

<file path=ppt/tags/tag95.xml><?xml version="1.0" encoding="utf-8"?>
<p:tagLst xmlns:p="http://schemas.openxmlformats.org/presentationml/2006/main">
  <p:tag name="KSO_WM_UNIT_TYPE" val="j"/>
  <p:tag name="KSO_WM_UNIT_PLACING_PICTURE_USER_VIEWPORT" val="{&quot;height&quot;:746,&quot;width&quot;:1715}"/>
</p:tagLst>
</file>

<file path=ppt/tags/tag96.xml><?xml version="1.0" encoding="utf-8"?>
<p:tagLst xmlns:p="http://schemas.openxmlformats.org/presentationml/2006/main">
  <p:tag name="KSO_WM_UNIT_BLOCK" val="0"/>
  <p:tag name="KSO_WM_UNIT_SM_LIMIT_TYPE" val="0"/>
  <p:tag name="KSO_WM_UNIT_DEC_AREA_ID" val="9fe8f9b8744a4846ad6cbb4a6464646a"/>
  <p:tag name="KSO_WM_UNIT_HIGHLIGHT" val="0"/>
  <p:tag name="KSO_WM_UNIT_COMPATIBLE" val="0"/>
  <p:tag name="KSO_WM_UNIT_DIAGRAM_ISNUMVISUAL" val="0"/>
  <p:tag name="KSO_WM_UNIT_DIAGRAM_ISREFERUNIT" val="0"/>
  <p:tag name="KSO_WM_UNIT_ID" val="diagram20212137_1*i*1"/>
  <p:tag name="KSO_WM_TEMPLATE_CATEGORY" val="diagram"/>
  <p:tag name="KSO_WM_TEMPLATE_INDEX" val="20212137"/>
  <p:tag name="KSO_WM_UNIT_LAYERLEVEL" val="1"/>
  <p:tag name="KSO_WM_TAG_VERSION" val="1.0"/>
  <p:tag name="KSO_WM_BEAUTIFY_FLAG" val="#wm#"/>
  <p:tag name="KSO_WM_UNIT_TYPE" val="i"/>
  <p:tag name="KSO_WM_UNIT_INDEX" val="1"/>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6f1c5e605d5daf04fe6053"/>
  <p:tag name="KSO_WM_CHIP_XID" val="5e6f1c5e605d5daf04fe6054"/>
  <p:tag name="KSO_WM_TEMPLATE_ASSEMBLE_XID" val="60656f104054ed1e2fb802ca"/>
  <p:tag name="KSO_WM_TEMPLATE_ASSEMBLE_GROUPID" val="60656f104054ed1e2fb802ca"/>
</p:tagLst>
</file>

<file path=ppt/tags/tag97.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2"/>
  <p:tag name="KSO_WM_TEMPLATE_CATEGORY" val="diagram"/>
  <p:tag name="KSO_WM_TEMPLATE_INDEX" val="20212137"/>
  <p:tag name="KSO_WM_UNIT_LAYERLEVEL" val="1"/>
  <p:tag name="KSO_WM_TAG_VERSION" val="1.0"/>
  <p:tag name="KSO_WM_BEAUTIFY_FLAG" val="#wm#"/>
  <p:tag name="KSO_WM_UNIT_TYPE" val="i"/>
  <p:tag name="KSO_WM_UNIT_INDEX" val="2"/>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98.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137_1*i*3"/>
  <p:tag name="KSO_WM_TEMPLATE_CATEGORY" val="diagram"/>
  <p:tag name="KSO_WM_TEMPLATE_INDEX" val="20212137"/>
  <p:tag name="KSO_WM_UNIT_LAYERLEVEL" val="1"/>
  <p:tag name="KSO_WM_TAG_VERSION" val="1.0"/>
  <p:tag name="KSO_WM_BEAUTIFY_FLAG" val="#wm#"/>
  <p:tag name="KSO_WM_UNIT_TYPE" val="i"/>
  <p:tag name="KSO_WM_UNIT_INDEX" val="3"/>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a"/>
  <p:tag name="KSO_WM_TEMPLATE_ASSEMBLE_GROUPID" val="60656f104054ed1e2fb802ca"/>
</p:tagLst>
</file>

<file path=ppt/tags/tag99.xml><?xml version="1.0" encoding="utf-8"?>
<p:tagLst xmlns:p="http://schemas.openxmlformats.org/presentationml/2006/main">
  <p:tag name="KSO_WM_UNIT_BLOCK" val="0"/>
  <p:tag name="KSO_WM_UNIT_SM_LIMIT_TYPE" val="0"/>
  <p:tag name="KSO_WM_UNIT_DEC_AREA_ID" val="a82f62af78b3430f8bc17026659794cb"/>
  <p:tag name="KSO_WM_UNIT_HIGHLIGHT" val="0"/>
  <p:tag name="KSO_WM_UNIT_COMPATIBLE" val="0"/>
  <p:tag name="KSO_WM_UNIT_DIAGRAM_ISNUMVISUAL" val="0"/>
  <p:tag name="KSO_WM_UNIT_DIAGRAM_ISREFERUNIT" val="0"/>
  <p:tag name="KSO_WM_UNIT_ID" val="diagram20212137_1*i*4"/>
  <p:tag name="KSO_WM_TEMPLATE_CATEGORY" val="diagram"/>
  <p:tag name="KSO_WM_TEMPLATE_INDEX" val="20212137"/>
  <p:tag name="KSO_WM_UNIT_LAYERLEVEL" val="1"/>
  <p:tag name="KSO_WM_TAG_VERSION" val="1.0"/>
  <p:tag name="KSO_WM_BEAUTIFY_FLAG" val="#wm#"/>
  <p:tag name="KSO_WM_UNIT_TYPE" val="i"/>
  <p:tag name="KSO_WM_UNIT_INDEX" val="4"/>
  <p:tag name="KSO_WM_UNIT_DECORATE_INFO" val="{&quot;ReferentInfo&quot;:{&quot;Id&quot;:&quot;slide&quot;,&quot;X&quot;:{&quot;Pos&quot;:2},&quot;Y&quot;:{&quot;Pos&quot;:2}},&quot;DecorateInfoX&quot;:{&quot;Pos&quot;:2,&quot;IsAbs&quot;:true},&quot;DecorateInfoY&quot;:{&quot;Pos&quot;:2,&quot;IsAbs&quot;:true},&quot;DecorateInfoW&quot;:{&quot;IsAbs&quot;:true},&quot;DecorateInfoH&quot;:{&quot;IsAbs&quot;:true},&quot;whChangeMode&quot;:0}"/>
  <p:tag name="KSO_WM_CHIP_GROUPID" val="5e6f1c5e605d5daf04fe6053"/>
  <p:tag name="KSO_WM_CHIP_XID" val="5e6f1c5e605d5daf04fe6054"/>
  <p:tag name="KSO_WM_TEMPLATE_ASSEMBLE_XID" val="60656f104054ed1e2fb802ca"/>
  <p:tag name="KSO_WM_TEMPLATE_ASSEMBLE_GROUPID" val="60656f104054ed1e2fb802c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C944D"/>
      </a:dk2>
      <a:lt2>
        <a:srgbClr val="E2EEE3"/>
      </a:lt2>
      <a:accent1>
        <a:srgbClr val="32A934"/>
      </a:accent1>
      <a:accent2>
        <a:srgbClr val="32914B"/>
      </a:accent2>
      <a:accent3>
        <a:srgbClr val="327962"/>
      </a:accent3>
      <a:accent4>
        <a:srgbClr val="32617A"/>
      </a:accent4>
      <a:accent5>
        <a:srgbClr val="324991"/>
      </a:accent5>
      <a:accent6>
        <a:srgbClr val="3331A9"/>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1493</Words>
  <Application>WPS 演示</Application>
  <PresentationFormat>宽屏</PresentationFormat>
  <Paragraphs>247</Paragraphs>
  <Slides>26</Slides>
  <Notes>18</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26</vt:i4>
      </vt:variant>
    </vt:vector>
  </HeadingPairs>
  <TitlesOfParts>
    <vt:vector size="43" baseType="lpstr">
      <vt:lpstr>Arial</vt:lpstr>
      <vt:lpstr>宋体</vt:lpstr>
      <vt:lpstr>Wingdings</vt:lpstr>
      <vt:lpstr>思源黑体 CN Bold</vt:lpstr>
      <vt:lpstr>黑体</vt:lpstr>
      <vt:lpstr>思源黑体 CN Light</vt:lpstr>
      <vt:lpstr>微软雅黑</vt:lpstr>
      <vt:lpstr>思源黑体 CN Medium</vt:lpstr>
      <vt:lpstr>思源黑体 CN</vt:lpstr>
      <vt:lpstr>Arial Unicode MS</vt:lpstr>
      <vt:lpstr>Calibri Light</vt:lpstr>
      <vt:lpstr>Calibri</vt:lpstr>
      <vt:lpstr>Segoe UI</vt:lpstr>
      <vt:lpstr>Wingdings</vt:lpstr>
      <vt:lpstr>思源黑体 CN Regular</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liyaoru</dc:creator>
  <cp:lastModifiedBy>微赞-同城泡泡蓝鲸（在线）</cp:lastModifiedBy>
  <cp:revision>350</cp:revision>
  <dcterms:created xsi:type="dcterms:W3CDTF">2021-04-15T10:20:00Z</dcterms:created>
  <dcterms:modified xsi:type="dcterms:W3CDTF">2022-10-13T03:36:20Z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57F198B939AB4227871441E3FE1070E8</vt:lpwstr>
  </property>
  <property fmtid="{D5CDD505-2E9C-101B-9397-08002B2CF9AE}" pid="4" name="commondata">
    <vt:lpwstr>eyJoZGlkIjoiZTVmZGVhMzVmNjI1NmY1NzJmNzQ1MTcyZTg0MTcxYTgifQ==</vt:lpwstr>
  </property>
</Properties>
</file>